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6"/>
  </p:notesMasterIdLst>
  <p:sldIdLst>
    <p:sldId id="256" r:id="rId2"/>
    <p:sldId id="303" r:id="rId3"/>
    <p:sldId id="302" r:id="rId4"/>
    <p:sldId id="273" r:id="rId5"/>
    <p:sldId id="311" r:id="rId6"/>
    <p:sldId id="331" r:id="rId7"/>
    <p:sldId id="334" r:id="rId8"/>
    <p:sldId id="330" r:id="rId9"/>
    <p:sldId id="329" r:id="rId10"/>
    <p:sldId id="346" r:id="rId11"/>
    <p:sldId id="347" r:id="rId12"/>
    <p:sldId id="333" r:id="rId13"/>
    <p:sldId id="337" r:id="rId14"/>
    <p:sldId id="338" r:id="rId15"/>
    <p:sldId id="340" r:id="rId16"/>
    <p:sldId id="341" r:id="rId17"/>
    <p:sldId id="342" r:id="rId18"/>
    <p:sldId id="343" r:id="rId19"/>
    <p:sldId id="345" r:id="rId20"/>
    <p:sldId id="339" r:id="rId21"/>
    <p:sldId id="336" r:id="rId22"/>
    <p:sldId id="328" r:id="rId23"/>
    <p:sldId id="332"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9933FF"/>
    <a:srgbClr val="4EACB5"/>
    <a:srgbClr val="FFCC00"/>
    <a:srgbClr val="FFCCFF"/>
    <a:srgbClr val="5B9BD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FB0E0-8177-40F1-A76A-2EADB23BA4A1}" v="199" dt="2021-12-20T10:54:03.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77438" autoAdjust="0"/>
  </p:normalViewPr>
  <p:slideViewPr>
    <p:cSldViewPr snapToGrid="0" snapToObjects="1">
      <p:cViewPr varScale="1">
        <p:scale>
          <a:sx n="84" d="100"/>
          <a:sy n="84" d="100"/>
        </p:scale>
        <p:origin x="1398" y="13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llaway" userId="34be63d1-7f07-48ab-8e8a-f4314d2c6274" providerId="ADAL" clId="{CE0FB0E0-8177-40F1-A76A-2EADB23BA4A1}"/>
    <pc:docChg chg="undo custSel addSld delSld modSld sldOrd">
      <pc:chgData name="Mrs Allaway" userId="34be63d1-7f07-48ab-8e8a-f4314d2c6274" providerId="ADAL" clId="{CE0FB0E0-8177-40F1-A76A-2EADB23BA4A1}" dt="2021-12-20T10:54:03.938" v="13648" actId="572"/>
      <pc:docMkLst>
        <pc:docMk/>
      </pc:docMkLst>
      <pc:sldChg chg="modSp mod">
        <pc:chgData name="Mrs Allaway" userId="34be63d1-7f07-48ab-8e8a-f4314d2c6274" providerId="ADAL" clId="{CE0FB0E0-8177-40F1-A76A-2EADB23BA4A1}" dt="2021-12-13T09:13:26.941" v="4034" actId="20577"/>
        <pc:sldMkLst>
          <pc:docMk/>
          <pc:sldMk cId="460957517" sldId="256"/>
        </pc:sldMkLst>
        <pc:spChg chg="mod">
          <ac:chgData name="Mrs Allaway" userId="34be63d1-7f07-48ab-8e8a-f4314d2c6274" providerId="ADAL" clId="{CE0FB0E0-8177-40F1-A76A-2EADB23BA4A1}" dt="2021-12-13T09:13:26.941" v="4034" actId="20577"/>
          <ac:spMkLst>
            <pc:docMk/>
            <pc:sldMk cId="460957517" sldId="256"/>
            <ac:spMk id="5" creationId="{CE4A0422-1993-4F43-9F4F-D2A9057A9ECA}"/>
          </ac:spMkLst>
        </pc:spChg>
      </pc:sldChg>
      <pc:sldChg chg="addSp delSp modSp mod modNotesTx">
        <pc:chgData name="Mrs Allaway" userId="34be63d1-7f07-48ab-8e8a-f4314d2c6274" providerId="ADAL" clId="{CE0FB0E0-8177-40F1-A76A-2EADB23BA4A1}" dt="2021-12-09T14:31:47.857" v="2164" actId="1076"/>
        <pc:sldMkLst>
          <pc:docMk/>
          <pc:sldMk cId="1731878362" sldId="273"/>
        </pc:sldMkLst>
        <pc:spChg chg="mod">
          <ac:chgData name="Mrs Allaway" userId="34be63d1-7f07-48ab-8e8a-f4314d2c6274" providerId="ADAL" clId="{CE0FB0E0-8177-40F1-A76A-2EADB23BA4A1}" dt="2021-12-09T14:14:41.053" v="439" actId="1076"/>
          <ac:spMkLst>
            <pc:docMk/>
            <pc:sldMk cId="1731878362" sldId="273"/>
            <ac:spMk id="2" creationId="{2EE6C282-DE41-4BC0-9720-9C65C03188BD}"/>
          </ac:spMkLst>
        </pc:spChg>
        <pc:spChg chg="mod">
          <ac:chgData name="Mrs Allaway" userId="34be63d1-7f07-48ab-8e8a-f4314d2c6274" providerId="ADAL" clId="{CE0FB0E0-8177-40F1-A76A-2EADB23BA4A1}" dt="2021-12-09T14:14:49.783" v="442" actId="1076"/>
          <ac:spMkLst>
            <pc:docMk/>
            <pc:sldMk cId="1731878362" sldId="273"/>
            <ac:spMk id="3" creationId="{51B0BFBE-B320-4205-9CCE-9AB4F7CCDA6C}"/>
          </ac:spMkLst>
        </pc:spChg>
        <pc:spChg chg="del">
          <ac:chgData name="Mrs Allaway" userId="34be63d1-7f07-48ab-8e8a-f4314d2c6274" providerId="ADAL" clId="{CE0FB0E0-8177-40F1-A76A-2EADB23BA4A1}" dt="2021-12-09T14:11:43.612" v="272" actId="478"/>
          <ac:spMkLst>
            <pc:docMk/>
            <pc:sldMk cId="1731878362" sldId="273"/>
            <ac:spMk id="8" creationId="{32FE13A0-5E16-4D96-8655-079EB4E34096}"/>
          </ac:spMkLst>
        </pc:spChg>
        <pc:spChg chg="add mod">
          <ac:chgData name="Mrs Allaway" userId="34be63d1-7f07-48ab-8e8a-f4314d2c6274" providerId="ADAL" clId="{CE0FB0E0-8177-40F1-A76A-2EADB23BA4A1}" dt="2021-12-09T14:14:43.262" v="440" actId="1076"/>
          <ac:spMkLst>
            <pc:docMk/>
            <pc:sldMk cId="1731878362" sldId="273"/>
            <ac:spMk id="9" creationId="{310F084E-A1F4-4ADC-B8E5-37CE53E46F40}"/>
          </ac:spMkLst>
        </pc:spChg>
        <pc:grpChg chg="mod">
          <ac:chgData name="Mrs Allaway" userId="34be63d1-7f07-48ab-8e8a-f4314d2c6274" providerId="ADAL" clId="{CE0FB0E0-8177-40F1-A76A-2EADB23BA4A1}" dt="2021-12-09T14:31:47.857" v="2164" actId="1076"/>
          <ac:grpSpMkLst>
            <pc:docMk/>
            <pc:sldMk cId="1731878362" sldId="273"/>
            <ac:grpSpMk id="6" creationId="{FE9F3424-5FEC-4F2A-A270-C0EA908B9968}"/>
          </ac:grpSpMkLst>
        </pc:grpChg>
      </pc:sldChg>
      <pc:sldChg chg="addSp delSp modSp mod">
        <pc:chgData name="Mrs Allaway" userId="34be63d1-7f07-48ab-8e8a-f4314d2c6274" providerId="ADAL" clId="{CE0FB0E0-8177-40F1-A76A-2EADB23BA4A1}" dt="2021-12-14T12:00:06.248" v="13617" actId="1076"/>
        <pc:sldMkLst>
          <pc:docMk/>
          <pc:sldMk cId="1691957448" sldId="287"/>
        </pc:sldMkLst>
        <pc:spChg chg="del">
          <ac:chgData name="Mrs Allaway" userId="34be63d1-7f07-48ab-8e8a-f4314d2c6274" providerId="ADAL" clId="{CE0FB0E0-8177-40F1-A76A-2EADB23BA4A1}" dt="2021-12-09T14:04:15.471" v="0" actId="478"/>
          <ac:spMkLst>
            <pc:docMk/>
            <pc:sldMk cId="1691957448" sldId="287"/>
            <ac:spMk id="4" creationId="{68F456CC-FA25-4B7E-8C4A-405F3820057F}"/>
          </ac:spMkLst>
        </pc:spChg>
        <pc:spChg chg="add del mod">
          <ac:chgData name="Mrs Allaway" userId="34be63d1-7f07-48ab-8e8a-f4314d2c6274" providerId="ADAL" clId="{CE0FB0E0-8177-40F1-A76A-2EADB23BA4A1}" dt="2021-12-14T09:41:00.953" v="12717" actId="478"/>
          <ac:spMkLst>
            <pc:docMk/>
            <pc:sldMk cId="1691957448" sldId="287"/>
            <ac:spMk id="5" creationId="{70A9F0A1-9916-426C-A33C-058DE8815137}"/>
          </ac:spMkLst>
        </pc:spChg>
        <pc:spChg chg="del">
          <ac:chgData name="Mrs Allaway" userId="34be63d1-7f07-48ab-8e8a-f4314d2c6274" providerId="ADAL" clId="{CE0FB0E0-8177-40F1-A76A-2EADB23BA4A1}" dt="2021-12-09T14:04:15.471" v="0" actId="478"/>
          <ac:spMkLst>
            <pc:docMk/>
            <pc:sldMk cId="1691957448" sldId="287"/>
            <ac:spMk id="5" creationId="{7828E741-05FD-4B24-B05A-40EAC292B4C8}"/>
          </ac:spMkLst>
        </pc:spChg>
        <pc:spChg chg="add mod">
          <ac:chgData name="Mrs Allaway" userId="34be63d1-7f07-48ab-8e8a-f4314d2c6274" providerId="ADAL" clId="{CE0FB0E0-8177-40F1-A76A-2EADB23BA4A1}" dt="2021-12-14T11:35:59.100" v="12727" actId="1076"/>
          <ac:spMkLst>
            <pc:docMk/>
            <pc:sldMk cId="1691957448" sldId="287"/>
            <ac:spMk id="6" creationId="{6DEBEB1B-240C-4C2A-B881-BA0A385E3250}"/>
          </ac:spMkLst>
        </pc:spChg>
        <pc:spChg chg="del">
          <ac:chgData name="Mrs Allaway" userId="34be63d1-7f07-48ab-8e8a-f4314d2c6274" providerId="ADAL" clId="{CE0FB0E0-8177-40F1-A76A-2EADB23BA4A1}" dt="2021-12-09T14:04:15.471" v="0" actId="478"/>
          <ac:spMkLst>
            <pc:docMk/>
            <pc:sldMk cId="1691957448" sldId="287"/>
            <ac:spMk id="6" creationId="{7188A465-015C-4145-BCD7-30C44070F977}"/>
          </ac:spMkLst>
        </pc:spChg>
        <pc:spChg chg="add mod">
          <ac:chgData name="Mrs Allaway" userId="34be63d1-7f07-48ab-8e8a-f4314d2c6274" providerId="ADAL" clId="{CE0FB0E0-8177-40F1-A76A-2EADB23BA4A1}" dt="2021-12-14T11:51:41.267" v="13496" actId="1076"/>
          <ac:spMkLst>
            <pc:docMk/>
            <pc:sldMk cId="1691957448" sldId="287"/>
            <ac:spMk id="7" creationId="{192A0E6F-CFAE-42EA-BCAA-FA9CD26E4B70}"/>
          </ac:spMkLst>
        </pc:spChg>
        <pc:spChg chg="del">
          <ac:chgData name="Mrs Allaway" userId="34be63d1-7f07-48ab-8e8a-f4314d2c6274" providerId="ADAL" clId="{CE0FB0E0-8177-40F1-A76A-2EADB23BA4A1}" dt="2021-12-09T14:04:15.471" v="0" actId="478"/>
          <ac:spMkLst>
            <pc:docMk/>
            <pc:sldMk cId="1691957448" sldId="287"/>
            <ac:spMk id="7" creationId="{731B122A-931D-49BD-AA7D-32835AC60A0A}"/>
          </ac:spMkLst>
        </pc:spChg>
        <pc:spChg chg="del">
          <ac:chgData name="Mrs Allaway" userId="34be63d1-7f07-48ab-8e8a-f4314d2c6274" providerId="ADAL" clId="{CE0FB0E0-8177-40F1-A76A-2EADB23BA4A1}" dt="2021-12-09T14:04:15.471" v="0" actId="478"/>
          <ac:spMkLst>
            <pc:docMk/>
            <pc:sldMk cId="1691957448" sldId="287"/>
            <ac:spMk id="8" creationId="{22174D1E-5285-45BD-B9E6-3F11853413BD}"/>
          </ac:spMkLst>
        </pc:spChg>
        <pc:spChg chg="add mod">
          <ac:chgData name="Mrs Allaway" userId="34be63d1-7f07-48ab-8e8a-f4314d2c6274" providerId="ADAL" clId="{CE0FB0E0-8177-40F1-A76A-2EADB23BA4A1}" dt="2021-12-14T11:53:11.576" v="13526" actId="20577"/>
          <ac:spMkLst>
            <pc:docMk/>
            <pc:sldMk cId="1691957448" sldId="287"/>
            <ac:spMk id="8" creationId="{6835013F-4F50-4C17-B4AB-BEBA887EE0F0}"/>
          </ac:spMkLst>
        </pc:spChg>
        <pc:spChg chg="add mod">
          <ac:chgData name="Mrs Allaway" userId="34be63d1-7f07-48ab-8e8a-f4314d2c6274" providerId="ADAL" clId="{CE0FB0E0-8177-40F1-A76A-2EADB23BA4A1}" dt="2021-12-14T11:58:13.611" v="13615" actId="1076"/>
          <ac:spMkLst>
            <pc:docMk/>
            <pc:sldMk cId="1691957448" sldId="287"/>
            <ac:spMk id="10" creationId="{27EBDB7B-7D59-475C-BB00-7E60A25EE5E3}"/>
          </ac:spMkLst>
        </pc:spChg>
        <pc:spChg chg="mod">
          <ac:chgData name="Mrs Allaway" userId="34be63d1-7f07-48ab-8e8a-f4314d2c6274" providerId="ADAL" clId="{CE0FB0E0-8177-40F1-A76A-2EADB23BA4A1}" dt="2021-12-09T14:17:47.081" v="653" actId="1076"/>
          <ac:spMkLst>
            <pc:docMk/>
            <pc:sldMk cId="1691957448" sldId="287"/>
            <ac:spMk id="11" creationId="{7FE5458E-8CE4-4F37-82CC-04DA46A1005D}"/>
          </ac:spMkLst>
        </pc:spChg>
        <pc:spChg chg="add mod">
          <ac:chgData name="Mrs Allaway" userId="34be63d1-7f07-48ab-8e8a-f4314d2c6274" providerId="ADAL" clId="{CE0FB0E0-8177-40F1-A76A-2EADB23BA4A1}" dt="2021-12-14T12:00:06.248" v="13617" actId="1076"/>
          <ac:spMkLst>
            <pc:docMk/>
            <pc:sldMk cId="1691957448" sldId="287"/>
            <ac:spMk id="12" creationId="{56A0683C-8D4F-433F-96D1-07735CF94ADF}"/>
          </ac:spMkLst>
        </pc:spChg>
        <pc:spChg chg="del">
          <ac:chgData name="Mrs Allaway" userId="34be63d1-7f07-48ab-8e8a-f4314d2c6274" providerId="ADAL" clId="{CE0FB0E0-8177-40F1-A76A-2EADB23BA4A1}" dt="2021-12-09T14:04:15.471" v="0" actId="478"/>
          <ac:spMkLst>
            <pc:docMk/>
            <pc:sldMk cId="1691957448" sldId="287"/>
            <ac:spMk id="12" creationId="{E888EFCB-52E2-48A8-93BA-C6273B0BC773}"/>
          </ac:spMkLst>
        </pc:spChg>
        <pc:spChg chg="del">
          <ac:chgData name="Mrs Allaway" userId="34be63d1-7f07-48ab-8e8a-f4314d2c6274" providerId="ADAL" clId="{CE0FB0E0-8177-40F1-A76A-2EADB23BA4A1}" dt="2021-12-09T14:04:15.471" v="0" actId="478"/>
          <ac:spMkLst>
            <pc:docMk/>
            <pc:sldMk cId="1691957448" sldId="287"/>
            <ac:spMk id="13" creationId="{A53A3CB3-595D-49E7-A9CC-ADE9995DB203}"/>
          </ac:spMkLst>
        </pc:spChg>
        <pc:spChg chg="del">
          <ac:chgData name="Mrs Allaway" userId="34be63d1-7f07-48ab-8e8a-f4314d2c6274" providerId="ADAL" clId="{CE0FB0E0-8177-40F1-A76A-2EADB23BA4A1}" dt="2021-12-09T14:04:15.471" v="0" actId="478"/>
          <ac:spMkLst>
            <pc:docMk/>
            <pc:sldMk cId="1691957448" sldId="287"/>
            <ac:spMk id="14" creationId="{0BB36924-008F-4330-83CF-0EBC6C4496C5}"/>
          </ac:spMkLst>
        </pc:spChg>
      </pc:sldChg>
      <pc:sldChg chg="del">
        <pc:chgData name="Mrs Allaway" userId="34be63d1-7f07-48ab-8e8a-f4314d2c6274" providerId="ADAL" clId="{CE0FB0E0-8177-40F1-A76A-2EADB23BA4A1}" dt="2021-12-09T14:04:35.165" v="4" actId="47"/>
        <pc:sldMkLst>
          <pc:docMk/>
          <pc:sldMk cId="1037853431" sldId="295"/>
        </pc:sldMkLst>
      </pc:sldChg>
      <pc:sldChg chg="modSp mod">
        <pc:chgData name="Mrs Allaway" userId="34be63d1-7f07-48ab-8e8a-f4314d2c6274" providerId="ADAL" clId="{CE0FB0E0-8177-40F1-A76A-2EADB23BA4A1}" dt="2021-12-09T14:06:29.605" v="265" actId="1076"/>
        <pc:sldMkLst>
          <pc:docMk/>
          <pc:sldMk cId="2297688262" sldId="302"/>
        </pc:sldMkLst>
        <pc:spChg chg="mod">
          <ac:chgData name="Mrs Allaway" userId="34be63d1-7f07-48ab-8e8a-f4314d2c6274" providerId="ADAL" clId="{CE0FB0E0-8177-40F1-A76A-2EADB23BA4A1}" dt="2021-12-09T14:06:29.605" v="265" actId="1076"/>
          <ac:spMkLst>
            <pc:docMk/>
            <pc:sldMk cId="2297688262" sldId="302"/>
            <ac:spMk id="4" creationId="{35BA3C49-0B3C-4A19-B3B7-C32EE423390F}"/>
          </ac:spMkLst>
        </pc:spChg>
      </pc:sldChg>
      <pc:sldChg chg="addSp delSp modSp modAnim modNotesTx">
        <pc:chgData name="Mrs Allaway" userId="34be63d1-7f07-48ab-8e8a-f4314d2c6274" providerId="ADAL" clId="{CE0FB0E0-8177-40F1-A76A-2EADB23BA4A1}" dt="2021-12-20T10:53:04.329" v="13636" actId="20577"/>
        <pc:sldMkLst>
          <pc:docMk/>
          <pc:sldMk cId="2336599785" sldId="303"/>
        </pc:sldMkLst>
        <pc:picChg chg="add mod">
          <ac:chgData name="Mrs Allaway" userId="34be63d1-7f07-48ab-8e8a-f4314d2c6274" providerId="ADAL" clId="{CE0FB0E0-8177-40F1-A76A-2EADB23BA4A1}" dt="2021-12-09T14:05:26.034" v="10" actId="1076"/>
          <ac:picMkLst>
            <pc:docMk/>
            <pc:sldMk cId="2336599785" sldId="303"/>
            <ac:picMk id="8" creationId="{5DF016AC-1013-47AA-B2A0-C6803B4609CC}"/>
          </ac:picMkLst>
        </pc:picChg>
        <pc:picChg chg="del">
          <ac:chgData name="Mrs Allaway" userId="34be63d1-7f07-48ab-8e8a-f4314d2c6274" providerId="ADAL" clId="{CE0FB0E0-8177-40F1-A76A-2EADB23BA4A1}" dt="2021-12-09T14:05:22.717" v="8" actId="478"/>
          <ac:picMkLst>
            <pc:docMk/>
            <pc:sldMk cId="2336599785" sldId="303"/>
            <ac:picMk id="9" creationId="{30D4D43D-B4D1-4760-B8F5-F1858653BA38}"/>
          </ac:picMkLst>
        </pc:picChg>
      </pc:sldChg>
      <pc:sldChg chg="del">
        <pc:chgData name="Mrs Allaway" userId="34be63d1-7f07-48ab-8e8a-f4314d2c6274" providerId="ADAL" clId="{CE0FB0E0-8177-40F1-A76A-2EADB23BA4A1}" dt="2021-12-09T14:18:09.622" v="654" actId="47"/>
        <pc:sldMkLst>
          <pc:docMk/>
          <pc:sldMk cId="2611372449" sldId="309"/>
        </pc:sldMkLst>
      </pc:sldChg>
      <pc:sldChg chg="del">
        <pc:chgData name="Mrs Allaway" userId="34be63d1-7f07-48ab-8e8a-f4314d2c6274" providerId="ADAL" clId="{CE0FB0E0-8177-40F1-A76A-2EADB23BA4A1}" dt="2021-12-09T14:04:42.040" v="6" actId="47"/>
        <pc:sldMkLst>
          <pc:docMk/>
          <pc:sldMk cId="398354771" sldId="310"/>
        </pc:sldMkLst>
      </pc:sldChg>
      <pc:sldChg chg="addSp delSp modSp mod modNotesTx">
        <pc:chgData name="Mrs Allaway" userId="34be63d1-7f07-48ab-8e8a-f4314d2c6274" providerId="ADAL" clId="{CE0FB0E0-8177-40F1-A76A-2EADB23BA4A1}" dt="2021-12-09T14:34:21.977" v="2239" actId="207"/>
        <pc:sldMkLst>
          <pc:docMk/>
          <pc:sldMk cId="830292919" sldId="311"/>
        </pc:sldMkLst>
        <pc:spChg chg="mod">
          <ac:chgData name="Mrs Allaway" userId="34be63d1-7f07-48ab-8e8a-f4314d2c6274" providerId="ADAL" clId="{CE0FB0E0-8177-40F1-A76A-2EADB23BA4A1}" dt="2021-12-09T14:34:21.977" v="2239" actId="207"/>
          <ac:spMkLst>
            <pc:docMk/>
            <pc:sldMk cId="830292919" sldId="311"/>
            <ac:spMk id="2" creationId="{D5BD5A08-933C-4793-8611-9B7E1BEABB7A}"/>
          </ac:spMkLst>
        </pc:spChg>
        <pc:spChg chg="del">
          <ac:chgData name="Mrs Allaway" userId="34be63d1-7f07-48ab-8e8a-f4314d2c6274" providerId="ADAL" clId="{CE0FB0E0-8177-40F1-A76A-2EADB23BA4A1}" dt="2021-12-09T14:18:13.909" v="655" actId="478"/>
          <ac:spMkLst>
            <pc:docMk/>
            <pc:sldMk cId="830292919" sldId="311"/>
            <ac:spMk id="3" creationId="{CB9132DE-DEC1-457B-B83C-C8C08C222BE3}"/>
          </ac:spMkLst>
        </pc:spChg>
        <pc:spChg chg="add mod">
          <ac:chgData name="Mrs Allaway" userId="34be63d1-7f07-48ab-8e8a-f4314d2c6274" providerId="ADAL" clId="{CE0FB0E0-8177-40F1-A76A-2EADB23BA4A1}" dt="2021-12-09T14:23:24.654" v="1332" actId="14100"/>
          <ac:spMkLst>
            <pc:docMk/>
            <pc:sldMk cId="830292919" sldId="311"/>
            <ac:spMk id="4" creationId="{1A0AAF4C-AEB2-4C62-A905-C9830084911C}"/>
          </ac:spMkLst>
        </pc:spChg>
        <pc:spChg chg="add mod">
          <ac:chgData name="Mrs Allaway" userId="34be63d1-7f07-48ab-8e8a-f4314d2c6274" providerId="ADAL" clId="{CE0FB0E0-8177-40F1-A76A-2EADB23BA4A1}" dt="2021-12-09T14:33:23.824" v="2174" actId="1076"/>
          <ac:spMkLst>
            <pc:docMk/>
            <pc:sldMk cId="830292919" sldId="311"/>
            <ac:spMk id="5" creationId="{0745ADA5-D079-4D48-99DB-A6D3FEC9D4D7}"/>
          </ac:spMkLst>
        </pc:spChg>
        <pc:spChg chg="add mod">
          <ac:chgData name="Mrs Allaway" userId="34be63d1-7f07-48ab-8e8a-f4314d2c6274" providerId="ADAL" clId="{CE0FB0E0-8177-40F1-A76A-2EADB23BA4A1}" dt="2021-12-09T14:34:17.010" v="2238" actId="207"/>
          <ac:spMkLst>
            <pc:docMk/>
            <pc:sldMk cId="830292919" sldId="311"/>
            <ac:spMk id="6" creationId="{C2CA1556-3BBB-49ED-95D6-AF226592C884}"/>
          </ac:spMkLst>
        </pc:spChg>
        <pc:spChg chg="add mod">
          <ac:chgData name="Mrs Allaway" userId="34be63d1-7f07-48ab-8e8a-f4314d2c6274" providerId="ADAL" clId="{CE0FB0E0-8177-40F1-A76A-2EADB23BA4A1}" dt="2021-12-09T14:21:27.593" v="1296" actId="14100"/>
          <ac:spMkLst>
            <pc:docMk/>
            <pc:sldMk cId="830292919" sldId="311"/>
            <ac:spMk id="7" creationId="{F7DC75C2-2906-443E-BA54-8C14DD49400F}"/>
          </ac:spMkLst>
        </pc:spChg>
        <pc:picChg chg="add mod">
          <ac:chgData name="Mrs Allaway" userId="34be63d1-7f07-48ab-8e8a-f4314d2c6274" providerId="ADAL" clId="{CE0FB0E0-8177-40F1-A76A-2EADB23BA4A1}" dt="2021-12-09T14:23:45.274" v="1336" actId="14100"/>
          <ac:picMkLst>
            <pc:docMk/>
            <pc:sldMk cId="830292919" sldId="311"/>
            <ac:picMk id="9" creationId="{34057ABE-2AA5-4C53-9720-7F43BD1D7E71}"/>
          </ac:picMkLst>
        </pc:picChg>
        <pc:picChg chg="add mod">
          <ac:chgData name="Mrs Allaway" userId="34be63d1-7f07-48ab-8e8a-f4314d2c6274" providerId="ADAL" clId="{CE0FB0E0-8177-40F1-A76A-2EADB23BA4A1}" dt="2021-12-09T14:33:16.792" v="2172" actId="1076"/>
          <ac:picMkLst>
            <pc:docMk/>
            <pc:sldMk cId="830292919" sldId="311"/>
            <ac:picMk id="10" creationId="{04635831-3552-4230-9B97-95E646D5F52E}"/>
          </ac:picMkLst>
        </pc:picChg>
      </pc:sldChg>
      <pc:sldChg chg="del">
        <pc:chgData name="Mrs Allaway" userId="34be63d1-7f07-48ab-8e8a-f4314d2c6274" providerId="ADAL" clId="{CE0FB0E0-8177-40F1-A76A-2EADB23BA4A1}" dt="2021-12-09T14:25:27.308" v="1775" actId="47"/>
        <pc:sldMkLst>
          <pc:docMk/>
          <pc:sldMk cId="1684803121" sldId="312"/>
        </pc:sldMkLst>
      </pc:sldChg>
      <pc:sldChg chg="del">
        <pc:chgData name="Mrs Allaway" userId="34be63d1-7f07-48ab-8e8a-f4314d2c6274" providerId="ADAL" clId="{CE0FB0E0-8177-40F1-A76A-2EADB23BA4A1}" dt="2021-12-09T14:04:40.015" v="5" actId="47"/>
        <pc:sldMkLst>
          <pc:docMk/>
          <pc:sldMk cId="2833607878" sldId="313"/>
        </pc:sldMkLst>
      </pc:sldChg>
      <pc:sldChg chg="del">
        <pc:chgData name="Mrs Allaway" userId="34be63d1-7f07-48ab-8e8a-f4314d2c6274" providerId="ADAL" clId="{CE0FB0E0-8177-40F1-A76A-2EADB23BA4A1}" dt="2021-12-09T14:04:40.015" v="5" actId="47"/>
        <pc:sldMkLst>
          <pc:docMk/>
          <pc:sldMk cId="2290608107" sldId="314"/>
        </pc:sldMkLst>
      </pc:sldChg>
      <pc:sldChg chg="del">
        <pc:chgData name="Mrs Allaway" userId="34be63d1-7f07-48ab-8e8a-f4314d2c6274" providerId="ADAL" clId="{CE0FB0E0-8177-40F1-A76A-2EADB23BA4A1}" dt="2021-12-09T14:04:35.165" v="4" actId="47"/>
        <pc:sldMkLst>
          <pc:docMk/>
          <pc:sldMk cId="1169415480" sldId="315"/>
        </pc:sldMkLst>
      </pc:sldChg>
      <pc:sldChg chg="del">
        <pc:chgData name="Mrs Allaway" userId="34be63d1-7f07-48ab-8e8a-f4314d2c6274" providerId="ADAL" clId="{CE0FB0E0-8177-40F1-A76A-2EADB23BA4A1}" dt="2021-12-09T14:04:35.165" v="4" actId="47"/>
        <pc:sldMkLst>
          <pc:docMk/>
          <pc:sldMk cId="2408378610" sldId="316"/>
        </pc:sldMkLst>
      </pc:sldChg>
      <pc:sldChg chg="del">
        <pc:chgData name="Mrs Allaway" userId="34be63d1-7f07-48ab-8e8a-f4314d2c6274" providerId="ADAL" clId="{CE0FB0E0-8177-40F1-A76A-2EADB23BA4A1}" dt="2021-12-09T14:04:44.077" v="7" actId="47"/>
        <pc:sldMkLst>
          <pc:docMk/>
          <pc:sldMk cId="680945436" sldId="317"/>
        </pc:sldMkLst>
      </pc:sldChg>
      <pc:sldChg chg="del">
        <pc:chgData name="Mrs Allaway" userId="34be63d1-7f07-48ab-8e8a-f4314d2c6274" providerId="ADAL" clId="{CE0FB0E0-8177-40F1-A76A-2EADB23BA4A1}" dt="2021-12-09T14:04:40.015" v="5" actId="47"/>
        <pc:sldMkLst>
          <pc:docMk/>
          <pc:sldMk cId="1343433796" sldId="318"/>
        </pc:sldMkLst>
      </pc:sldChg>
      <pc:sldChg chg="del">
        <pc:chgData name="Mrs Allaway" userId="34be63d1-7f07-48ab-8e8a-f4314d2c6274" providerId="ADAL" clId="{CE0FB0E0-8177-40F1-A76A-2EADB23BA4A1}" dt="2021-12-09T14:04:35.165" v="4" actId="47"/>
        <pc:sldMkLst>
          <pc:docMk/>
          <pc:sldMk cId="874879706" sldId="319"/>
        </pc:sldMkLst>
      </pc:sldChg>
      <pc:sldChg chg="del">
        <pc:chgData name="Mrs Allaway" userId="34be63d1-7f07-48ab-8e8a-f4314d2c6274" providerId="ADAL" clId="{CE0FB0E0-8177-40F1-A76A-2EADB23BA4A1}" dt="2021-12-09T14:04:35.165" v="4" actId="47"/>
        <pc:sldMkLst>
          <pc:docMk/>
          <pc:sldMk cId="641083003" sldId="320"/>
        </pc:sldMkLst>
      </pc:sldChg>
      <pc:sldChg chg="del">
        <pc:chgData name="Mrs Allaway" userId="34be63d1-7f07-48ab-8e8a-f4314d2c6274" providerId="ADAL" clId="{CE0FB0E0-8177-40F1-A76A-2EADB23BA4A1}" dt="2021-12-09T14:04:35.165" v="4" actId="47"/>
        <pc:sldMkLst>
          <pc:docMk/>
          <pc:sldMk cId="1807591992" sldId="321"/>
        </pc:sldMkLst>
      </pc:sldChg>
      <pc:sldChg chg="del">
        <pc:chgData name="Mrs Allaway" userId="34be63d1-7f07-48ab-8e8a-f4314d2c6274" providerId="ADAL" clId="{CE0FB0E0-8177-40F1-A76A-2EADB23BA4A1}" dt="2021-12-09T14:04:35.165" v="4" actId="47"/>
        <pc:sldMkLst>
          <pc:docMk/>
          <pc:sldMk cId="1025000980" sldId="322"/>
        </pc:sldMkLst>
      </pc:sldChg>
      <pc:sldChg chg="del">
        <pc:chgData name="Mrs Allaway" userId="34be63d1-7f07-48ab-8e8a-f4314d2c6274" providerId="ADAL" clId="{CE0FB0E0-8177-40F1-A76A-2EADB23BA4A1}" dt="2021-12-09T14:04:35.165" v="4" actId="47"/>
        <pc:sldMkLst>
          <pc:docMk/>
          <pc:sldMk cId="2648154748" sldId="323"/>
        </pc:sldMkLst>
      </pc:sldChg>
      <pc:sldChg chg="del">
        <pc:chgData name="Mrs Allaway" userId="34be63d1-7f07-48ab-8e8a-f4314d2c6274" providerId="ADAL" clId="{CE0FB0E0-8177-40F1-A76A-2EADB23BA4A1}" dt="2021-12-09T14:04:35.165" v="4" actId="47"/>
        <pc:sldMkLst>
          <pc:docMk/>
          <pc:sldMk cId="1671876188" sldId="324"/>
        </pc:sldMkLst>
      </pc:sldChg>
      <pc:sldChg chg="del">
        <pc:chgData name="Mrs Allaway" userId="34be63d1-7f07-48ab-8e8a-f4314d2c6274" providerId="ADAL" clId="{CE0FB0E0-8177-40F1-A76A-2EADB23BA4A1}" dt="2021-12-09T14:04:35.165" v="4" actId="47"/>
        <pc:sldMkLst>
          <pc:docMk/>
          <pc:sldMk cId="2419963280" sldId="325"/>
        </pc:sldMkLst>
      </pc:sldChg>
      <pc:sldChg chg="del">
        <pc:chgData name="Mrs Allaway" userId="34be63d1-7f07-48ab-8e8a-f4314d2c6274" providerId="ADAL" clId="{CE0FB0E0-8177-40F1-A76A-2EADB23BA4A1}" dt="2021-12-09T14:04:24.508" v="3" actId="47"/>
        <pc:sldMkLst>
          <pc:docMk/>
          <pc:sldMk cId="364761248" sldId="326"/>
        </pc:sldMkLst>
      </pc:sldChg>
      <pc:sldChg chg="del">
        <pc:chgData name="Mrs Allaway" userId="34be63d1-7f07-48ab-8e8a-f4314d2c6274" providerId="ADAL" clId="{CE0FB0E0-8177-40F1-A76A-2EADB23BA4A1}" dt="2021-12-09T14:04:23.096" v="2" actId="47"/>
        <pc:sldMkLst>
          <pc:docMk/>
          <pc:sldMk cId="1908054535" sldId="327"/>
        </pc:sldMkLst>
      </pc:sldChg>
      <pc:sldChg chg="addSp delSp modSp mod modNotesTx">
        <pc:chgData name="Mrs Allaway" userId="34be63d1-7f07-48ab-8e8a-f4314d2c6274" providerId="ADAL" clId="{CE0FB0E0-8177-40F1-A76A-2EADB23BA4A1}" dt="2021-12-09T14:44:05.903" v="3183" actId="1076"/>
        <pc:sldMkLst>
          <pc:docMk/>
          <pc:sldMk cId="1663646524" sldId="328"/>
        </pc:sldMkLst>
        <pc:spChg chg="del">
          <ac:chgData name="Mrs Allaway" userId="34be63d1-7f07-48ab-8e8a-f4314d2c6274" providerId="ADAL" clId="{CE0FB0E0-8177-40F1-A76A-2EADB23BA4A1}" dt="2021-12-09T14:04:19.966" v="1" actId="478"/>
          <ac:spMkLst>
            <pc:docMk/>
            <pc:sldMk cId="1663646524" sldId="328"/>
            <ac:spMk id="2" creationId="{D62822E4-7AD6-4465-AF61-0890B1AB6C41}"/>
          </ac:spMkLst>
        </pc:spChg>
        <pc:spChg chg="mod">
          <ac:chgData name="Mrs Allaway" userId="34be63d1-7f07-48ab-8e8a-f4314d2c6274" providerId="ADAL" clId="{CE0FB0E0-8177-40F1-A76A-2EADB23BA4A1}" dt="2021-12-09T14:44:05.903" v="3183" actId="1076"/>
          <ac:spMkLst>
            <pc:docMk/>
            <pc:sldMk cId="1663646524" sldId="328"/>
            <ac:spMk id="3" creationId="{2AC39793-F159-4D67-90A9-421AEC816E25}"/>
          </ac:spMkLst>
        </pc:spChg>
        <pc:spChg chg="add mod">
          <ac:chgData name="Mrs Allaway" userId="34be63d1-7f07-48ab-8e8a-f4314d2c6274" providerId="ADAL" clId="{CE0FB0E0-8177-40F1-A76A-2EADB23BA4A1}" dt="2021-12-09T14:44:03.666" v="3182" actId="1076"/>
          <ac:spMkLst>
            <pc:docMk/>
            <pc:sldMk cId="1663646524" sldId="328"/>
            <ac:spMk id="5" creationId="{6D9BED0F-996C-4C68-91C7-DA1FA4430AD0}"/>
          </ac:spMkLst>
        </pc:spChg>
        <pc:picChg chg="del">
          <ac:chgData name="Mrs Allaway" userId="34be63d1-7f07-48ab-8e8a-f4314d2c6274" providerId="ADAL" clId="{CE0FB0E0-8177-40F1-A76A-2EADB23BA4A1}" dt="2021-12-09T14:41:10.561" v="2830" actId="478"/>
          <ac:picMkLst>
            <pc:docMk/>
            <pc:sldMk cId="1663646524" sldId="328"/>
            <ac:picMk id="4" creationId="{E0440B6D-DE02-4E7F-93EC-184D0F1A7F62}"/>
          </ac:picMkLst>
        </pc:picChg>
      </pc:sldChg>
      <pc:sldChg chg="addSp modSp new mod ord modAnim modNotesTx">
        <pc:chgData name="Mrs Allaway" userId="34be63d1-7f07-48ab-8e8a-f4314d2c6274" providerId="ADAL" clId="{CE0FB0E0-8177-40F1-A76A-2EADB23BA4A1}" dt="2021-12-09T14:29:33.620" v="2061" actId="1076"/>
        <pc:sldMkLst>
          <pc:docMk/>
          <pc:sldMk cId="1209328903" sldId="329"/>
        </pc:sldMkLst>
        <pc:spChg chg="add mod">
          <ac:chgData name="Mrs Allaway" userId="34be63d1-7f07-48ab-8e8a-f4314d2c6274" providerId="ADAL" clId="{CE0FB0E0-8177-40F1-A76A-2EADB23BA4A1}" dt="2021-12-09T14:27:06.338" v="1871" actId="14100"/>
          <ac:spMkLst>
            <pc:docMk/>
            <pc:sldMk cId="1209328903" sldId="329"/>
            <ac:spMk id="2" creationId="{EA22865A-F1FD-4520-B590-0FD6AA20A6BB}"/>
          </ac:spMkLst>
        </pc:spChg>
        <pc:spChg chg="mod">
          <ac:chgData name="Mrs Allaway" userId="34be63d1-7f07-48ab-8e8a-f4314d2c6274" providerId="ADAL" clId="{CE0FB0E0-8177-40F1-A76A-2EADB23BA4A1}" dt="2021-12-09T14:28:43.039" v="1899" actId="403"/>
          <ac:spMkLst>
            <pc:docMk/>
            <pc:sldMk cId="1209328903" sldId="329"/>
            <ac:spMk id="4" creationId="{4DA3B099-042C-45F9-983C-FB8AC98BD81A}"/>
          </ac:spMkLst>
        </pc:spChg>
        <pc:spChg chg="mod">
          <ac:chgData name="Mrs Allaway" userId="34be63d1-7f07-48ab-8e8a-f4314d2c6274" providerId="ADAL" clId="{CE0FB0E0-8177-40F1-A76A-2EADB23BA4A1}" dt="2021-12-09T14:28:45.552" v="1902" actId="403"/>
          <ac:spMkLst>
            <pc:docMk/>
            <pc:sldMk cId="1209328903" sldId="329"/>
            <ac:spMk id="5" creationId="{CB454375-2E31-4A78-A224-96CE9CA6D2BF}"/>
          </ac:spMkLst>
        </pc:spChg>
        <pc:spChg chg="mod">
          <ac:chgData name="Mrs Allaway" userId="34be63d1-7f07-48ab-8e8a-f4314d2c6274" providerId="ADAL" clId="{CE0FB0E0-8177-40F1-A76A-2EADB23BA4A1}" dt="2021-12-09T14:28:29.459" v="1890" actId="403"/>
          <ac:spMkLst>
            <pc:docMk/>
            <pc:sldMk cId="1209328903" sldId="329"/>
            <ac:spMk id="6" creationId="{71A517B6-9519-4758-9916-112A9F1D34FB}"/>
          </ac:spMkLst>
        </pc:spChg>
        <pc:spChg chg="mod">
          <ac:chgData name="Mrs Allaway" userId="34be63d1-7f07-48ab-8e8a-f4314d2c6274" providerId="ADAL" clId="{CE0FB0E0-8177-40F1-A76A-2EADB23BA4A1}" dt="2021-12-09T14:28:34.465" v="1893" actId="403"/>
          <ac:spMkLst>
            <pc:docMk/>
            <pc:sldMk cId="1209328903" sldId="329"/>
            <ac:spMk id="7" creationId="{0A5883BA-8294-4DBC-B06D-08DD77C0F994}"/>
          </ac:spMkLst>
        </pc:spChg>
        <pc:spChg chg="mod">
          <ac:chgData name="Mrs Allaway" userId="34be63d1-7f07-48ab-8e8a-f4314d2c6274" providerId="ADAL" clId="{CE0FB0E0-8177-40F1-A76A-2EADB23BA4A1}" dt="2021-12-09T14:28:48.261" v="1905" actId="403"/>
          <ac:spMkLst>
            <pc:docMk/>
            <pc:sldMk cId="1209328903" sldId="329"/>
            <ac:spMk id="8" creationId="{0BB844B3-7C68-466F-8C4C-D9D7CE568786}"/>
          </ac:spMkLst>
        </pc:spChg>
        <pc:spChg chg="mod">
          <ac:chgData name="Mrs Allaway" userId="34be63d1-7f07-48ab-8e8a-f4314d2c6274" providerId="ADAL" clId="{CE0FB0E0-8177-40F1-A76A-2EADB23BA4A1}" dt="2021-12-09T14:28:38.399" v="1896" actId="403"/>
          <ac:spMkLst>
            <pc:docMk/>
            <pc:sldMk cId="1209328903" sldId="329"/>
            <ac:spMk id="9" creationId="{8BE45C3C-8B15-49DE-A94F-5CC1B3192F98}"/>
          </ac:spMkLst>
        </pc:spChg>
        <pc:grpChg chg="add mod">
          <ac:chgData name="Mrs Allaway" userId="34be63d1-7f07-48ab-8e8a-f4314d2c6274" providerId="ADAL" clId="{CE0FB0E0-8177-40F1-A76A-2EADB23BA4A1}" dt="2021-12-09T14:29:33.620" v="2061" actId="1076"/>
          <ac:grpSpMkLst>
            <pc:docMk/>
            <pc:sldMk cId="1209328903" sldId="329"/>
            <ac:grpSpMk id="3" creationId="{86616FF6-82C2-46B9-8F36-0E2884C7B0B9}"/>
          </ac:grpSpMkLst>
        </pc:grpChg>
      </pc:sldChg>
      <pc:sldChg chg="addSp modSp new mod ord modNotesTx">
        <pc:chgData name="Mrs Allaway" userId="34be63d1-7f07-48ab-8e8a-f4314d2c6274" providerId="ADAL" clId="{CE0FB0E0-8177-40F1-A76A-2EADB23BA4A1}" dt="2021-12-09T14:36:30.960" v="2313"/>
        <pc:sldMkLst>
          <pc:docMk/>
          <pc:sldMk cId="1818445494" sldId="330"/>
        </pc:sldMkLst>
        <pc:spChg chg="mod">
          <ac:chgData name="Mrs Allaway" userId="34be63d1-7f07-48ab-8e8a-f4314d2c6274" providerId="ADAL" clId="{CE0FB0E0-8177-40F1-A76A-2EADB23BA4A1}" dt="2021-12-09T14:30:14.553" v="2071" actId="20577"/>
          <ac:spMkLst>
            <pc:docMk/>
            <pc:sldMk cId="1818445494" sldId="330"/>
            <ac:spMk id="4" creationId="{2600A60D-97C1-48D6-91A9-70933E2D7AFC}"/>
          </ac:spMkLst>
        </pc:spChg>
        <pc:spChg chg="add mod">
          <ac:chgData name="Mrs Allaway" userId="34be63d1-7f07-48ab-8e8a-f4314d2c6274" providerId="ADAL" clId="{CE0FB0E0-8177-40F1-A76A-2EADB23BA4A1}" dt="2021-12-09T14:30:59.211" v="2080" actId="12788"/>
          <ac:spMkLst>
            <pc:docMk/>
            <pc:sldMk cId="1818445494" sldId="330"/>
            <ac:spMk id="5" creationId="{EB3B63C3-A65F-4128-BD5F-C9425FBDC289}"/>
          </ac:spMkLst>
        </pc:spChg>
        <pc:grpChg chg="add mod">
          <ac:chgData name="Mrs Allaway" userId="34be63d1-7f07-48ab-8e8a-f4314d2c6274" providerId="ADAL" clId="{CE0FB0E0-8177-40F1-A76A-2EADB23BA4A1}" dt="2021-12-09T14:29:55.635" v="2063"/>
          <ac:grpSpMkLst>
            <pc:docMk/>
            <pc:sldMk cId="1818445494" sldId="330"/>
            <ac:grpSpMk id="2" creationId="{4E014B18-AF79-4858-812A-B1AA0BC42057}"/>
          </ac:grpSpMkLst>
        </pc:grpChg>
        <pc:picChg chg="mod">
          <ac:chgData name="Mrs Allaway" userId="34be63d1-7f07-48ab-8e8a-f4314d2c6274" providerId="ADAL" clId="{CE0FB0E0-8177-40F1-A76A-2EADB23BA4A1}" dt="2021-12-09T14:29:55.635" v="2063"/>
          <ac:picMkLst>
            <pc:docMk/>
            <pc:sldMk cId="1818445494" sldId="330"/>
            <ac:picMk id="3" creationId="{209F4D08-457D-4A8D-A4B0-29B766816D7E}"/>
          </ac:picMkLst>
        </pc:picChg>
      </pc:sldChg>
      <pc:sldChg chg="addSp modSp new mod modAnim modNotesTx">
        <pc:chgData name="Mrs Allaway" userId="34be63d1-7f07-48ab-8e8a-f4314d2c6274" providerId="ADAL" clId="{CE0FB0E0-8177-40F1-A76A-2EADB23BA4A1}" dt="2021-12-13T09:14:40.180" v="4035" actId="113"/>
        <pc:sldMkLst>
          <pc:docMk/>
          <pc:sldMk cId="993133441" sldId="331"/>
        </pc:sldMkLst>
        <pc:spChg chg="add mod">
          <ac:chgData name="Mrs Allaway" userId="34be63d1-7f07-48ab-8e8a-f4314d2c6274" providerId="ADAL" clId="{CE0FB0E0-8177-40F1-A76A-2EADB23BA4A1}" dt="2021-12-09T14:35:50.556" v="2309" actId="403"/>
          <ac:spMkLst>
            <pc:docMk/>
            <pc:sldMk cId="993133441" sldId="331"/>
            <ac:spMk id="4" creationId="{694BCF2B-2BB8-4822-80F4-A133F16C3F6A}"/>
          </ac:spMkLst>
        </pc:spChg>
        <pc:spChg chg="add mod">
          <ac:chgData name="Mrs Allaway" userId="34be63d1-7f07-48ab-8e8a-f4314d2c6274" providerId="ADAL" clId="{CE0FB0E0-8177-40F1-A76A-2EADB23BA4A1}" dt="2021-12-13T09:14:40.180" v="4035" actId="113"/>
          <ac:spMkLst>
            <pc:docMk/>
            <pc:sldMk cId="993133441" sldId="331"/>
            <ac:spMk id="5" creationId="{C85D9BFC-7D1C-4A0F-8992-0D4BF17E7ED2}"/>
          </ac:spMkLst>
        </pc:spChg>
        <pc:spChg chg="add mod">
          <ac:chgData name="Mrs Allaway" userId="34be63d1-7f07-48ab-8e8a-f4314d2c6274" providerId="ADAL" clId="{CE0FB0E0-8177-40F1-A76A-2EADB23BA4A1}" dt="2021-12-09T14:39:11.665" v="2704" actId="1076"/>
          <ac:spMkLst>
            <pc:docMk/>
            <pc:sldMk cId="993133441" sldId="331"/>
            <ac:spMk id="6" creationId="{FDD99597-B109-4C12-AA2C-F8A7A70D53A1}"/>
          </ac:spMkLst>
        </pc:spChg>
        <pc:spChg chg="add mod">
          <ac:chgData name="Mrs Allaway" userId="34be63d1-7f07-48ab-8e8a-f4314d2c6274" providerId="ADAL" clId="{CE0FB0E0-8177-40F1-A76A-2EADB23BA4A1}" dt="2021-12-09T14:39:13.877" v="2705" actId="1076"/>
          <ac:spMkLst>
            <pc:docMk/>
            <pc:sldMk cId="993133441" sldId="331"/>
            <ac:spMk id="7" creationId="{EEDB6638-671B-4E53-9857-A150FD7F4640}"/>
          </ac:spMkLst>
        </pc:spChg>
        <pc:spChg chg="add mod">
          <ac:chgData name="Mrs Allaway" userId="34be63d1-7f07-48ab-8e8a-f4314d2c6274" providerId="ADAL" clId="{CE0FB0E0-8177-40F1-A76A-2EADB23BA4A1}" dt="2021-12-09T14:39:19.099" v="2707" actId="14100"/>
          <ac:spMkLst>
            <pc:docMk/>
            <pc:sldMk cId="993133441" sldId="331"/>
            <ac:spMk id="8" creationId="{F8300149-7874-4B18-93A5-D5231DF4AC9B}"/>
          </ac:spMkLst>
        </pc:spChg>
        <pc:spChg chg="add mod">
          <ac:chgData name="Mrs Allaway" userId="34be63d1-7f07-48ab-8e8a-f4314d2c6274" providerId="ADAL" clId="{CE0FB0E0-8177-40F1-A76A-2EADB23BA4A1}" dt="2021-12-09T14:39:52.101" v="2820" actId="207"/>
          <ac:spMkLst>
            <pc:docMk/>
            <pc:sldMk cId="993133441" sldId="331"/>
            <ac:spMk id="9" creationId="{2CD9F2FD-F5B0-4F17-BBF8-F8A1045200AA}"/>
          </ac:spMkLst>
        </pc:spChg>
        <pc:picChg chg="add mod">
          <ac:chgData name="Mrs Allaway" userId="34be63d1-7f07-48ab-8e8a-f4314d2c6274" providerId="ADAL" clId="{CE0FB0E0-8177-40F1-A76A-2EADB23BA4A1}" dt="2021-12-09T14:35:05.909" v="2243" actId="14100"/>
          <ac:picMkLst>
            <pc:docMk/>
            <pc:sldMk cId="993133441" sldId="331"/>
            <ac:picMk id="3" creationId="{C9D4B163-193A-475C-9807-B3D52FB5D8C6}"/>
          </ac:picMkLst>
        </pc:picChg>
      </pc:sldChg>
      <pc:sldChg chg="addSp modSp add mod modNotesTx">
        <pc:chgData name="Mrs Allaway" userId="34be63d1-7f07-48ab-8e8a-f4314d2c6274" providerId="ADAL" clId="{CE0FB0E0-8177-40F1-A76A-2EADB23BA4A1}" dt="2021-12-14T11:38:04.119" v="12748" actId="207"/>
        <pc:sldMkLst>
          <pc:docMk/>
          <pc:sldMk cId="3153236326" sldId="332"/>
        </pc:sldMkLst>
        <pc:spChg chg="mod">
          <ac:chgData name="Mrs Allaway" userId="34be63d1-7f07-48ab-8e8a-f4314d2c6274" providerId="ADAL" clId="{CE0FB0E0-8177-40F1-A76A-2EADB23BA4A1}" dt="2021-12-14T11:38:04.119" v="12748" actId="207"/>
          <ac:spMkLst>
            <pc:docMk/>
            <pc:sldMk cId="3153236326" sldId="332"/>
            <ac:spMk id="3" creationId="{2AC39793-F159-4D67-90A9-421AEC816E25}"/>
          </ac:spMkLst>
        </pc:spChg>
        <pc:spChg chg="add mod">
          <ac:chgData name="Mrs Allaway" userId="34be63d1-7f07-48ab-8e8a-f4314d2c6274" providerId="ADAL" clId="{CE0FB0E0-8177-40F1-A76A-2EADB23BA4A1}" dt="2021-12-14T11:37:52.754" v="12747" actId="14100"/>
          <ac:spMkLst>
            <pc:docMk/>
            <pc:sldMk cId="3153236326" sldId="332"/>
            <ac:spMk id="5" creationId="{A22CC802-2856-4561-A964-DF589DBCB3A8}"/>
          </ac:spMkLst>
        </pc:spChg>
      </pc:sldChg>
      <pc:sldChg chg="addSp delSp modSp new mod modNotesTx">
        <pc:chgData name="Mrs Allaway" userId="34be63d1-7f07-48ab-8e8a-f4314d2c6274" providerId="ADAL" clId="{CE0FB0E0-8177-40F1-A76A-2EADB23BA4A1}" dt="2021-12-13T09:58:58.945" v="4343"/>
        <pc:sldMkLst>
          <pc:docMk/>
          <pc:sldMk cId="2340815532" sldId="333"/>
        </pc:sldMkLst>
        <pc:spChg chg="add mod">
          <ac:chgData name="Mrs Allaway" userId="34be63d1-7f07-48ab-8e8a-f4314d2c6274" providerId="ADAL" clId="{CE0FB0E0-8177-40F1-A76A-2EADB23BA4A1}" dt="2021-12-09T14:44:44.374" v="3215" actId="404"/>
          <ac:spMkLst>
            <pc:docMk/>
            <pc:sldMk cId="2340815532" sldId="333"/>
            <ac:spMk id="2" creationId="{D38F4FAC-19FA-48A5-8CE3-B705CD419EFA}"/>
          </ac:spMkLst>
        </pc:spChg>
        <pc:spChg chg="add mod">
          <ac:chgData name="Mrs Allaway" userId="34be63d1-7f07-48ab-8e8a-f4314d2c6274" providerId="ADAL" clId="{CE0FB0E0-8177-40F1-A76A-2EADB23BA4A1}" dt="2021-12-09T14:51:51.319" v="3839" actId="1076"/>
          <ac:spMkLst>
            <pc:docMk/>
            <pc:sldMk cId="2340815532" sldId="333"/>
            <ac:spMk id="3" creationId="{97B15414-B853-45CD-84CA-7F69BABF2328}"/>
          </ac:spMkLst>
        </pc:spChg>
        <pc:spChg chg="mod">
          <ac:chgData name="Mrs Allaway" userId="34be63d1-7f07-48ab-8e8a-f4314d2c6274" providerId="ADAL" clId="{CE0FB0E0-8177-40F1-A76A-2EADB23BA4A1}" dt="2021-12-09T14:50:31.024" v="3629" actId="6549"/>
          <ac:spMkLst>
            <pc:docMk/>
            <pc:sldMk cId="2340815532" sldId="333"/>
            <ac:spMk id="5" creationId="{BD385B6B-44E7-46BF-BCC3-F29121E06247}"/>
          </ac:spMkLst>
        </pc:spChg>
        <pc:spChg chg="mod">
          <ac:chgData name="Mrs Allaway" userId="34be63d1-7f07-48ab-8e8a-f4314d2c6274" providerId="ADAL" clId="{CE0FB0E0-8177-40F1-A76A-2EADB23BA4A1}" dt="2021-12-09T14:50:22.660" v="3620" actId="6549"/>
          <ac:spMkLst>
            <pc:docMk/>
            <pc:sldMk cId="2340815532" sldId="333"/>
            <ac:spMk id="6" creationId="{0D51DB16-01AC-4FD6-8852-F5F20619B2D6}"/>
          </ac:spMkLst>
        </pc:spChg>
        <pc:spChg chg="mod">
          <ac:chgData name="Mrs Allaway" userId="34be63d1-7f07-48ab-8e8a-f4314d2c6274" providerId="ADAL" clId="{CE0FB0E0-8177-40F1-A76A-2EADB23BA4A1}" dt="2021-12-09T14:49:58.825" v="3611" actId="21"/>
          <ac:spMkLst>
            <pc:docMk/>
            <pc:sldMk cId="2340815532" sldId="333"/>
            <ac:spMk id="7" creationId="{A1B27956-FE62-41F3-AB92-DA695E7B5861}"/>
          </ac:spMkLst>
        </pc:spChg>
        <pc:spChg chg="add mod">
          <ac:chgData name="Mrs Allaway" userId="34be63d1-7f07-48ab-8e8a-f4314d2c6274" providerId="ADAL" clId="{CE0FB0E0-8177-40F1-A76A-2EADB23BA4A1}" dt="2021-12-13T09:58:58.945" v="4343"/>
          <ac:spMkLst>
            <pc:docMk/>
            <pc:sldMk cId="2340815532" sldId="333"/>
            <ac:spMk id="9" creationId="{90807A49-C015-411C-808E-6939550C3C0E}"/>
          </ac:spMkLst>
        </pc:spChg>
        <pc:spChg chg="add mod">
          <ac:chgData name="Mrs Allaway" userId="34be63d1-7f07-48ab-8e8a-f4314d2c6274" providerId="ADAL" clId="{CE0FB0E0-8177-40F1-A76A-2EADB23BA4A1}" dt="2021-12-09T14:52:23.761" v="3851" actId="1038"/>
          <ac:spMkLst>
            <pc:docMk/>
            <pc:sldMk cId="2340815532" sldId="333"/>
            <ac:spMk id="10" creationId="{83BD0312-B406-44B7-AB4B-0691B1E12C6B}"/>
          </ac:spMkLst>
        </pc:spChg>
        <pc:spChg chg="add mod">
          <ac:chgData name="Mrs Allaway" userId="34be63d1-7f07-48ab-8e8a-f4314d2c6274" providerId="ADAL" clId="{CE0FB0E0-8177-40F1-A76A-2EADB23BA4A1}" dt="2021-12-09T14:52:18.368" v="3849" actId="1035"/>
          <ac:spMkLst>
            <pc:docMk/>
            <pc:sldMk cId="2340815532" sldId="333"/>
            <ac:spMk id="11" creationId="{B1F82A96-5F47-4E39-99A3-2174BA097880}"/>
          </ac:spMkLst>
        </pc:spChg>
        <pc:spChg chg="add del mod">
          <ac:chgData name="Mrs Allaway" userId="34be63d1-7f07-48ab-8e8a-f4314d2c6274" providerId="ADAL" clId="{CE0FB0E0-8177-40F1-A76A-2EADB23BA4A1}" dt="2021-12-09T14:51:23.292" v="3818"/>
          <ac:spMkLst>
            <pc:docMk/>
            <pc:sldMk cId="2340815532" sldId="333"/>
            <ac:spMk id="12" creationId="{A5EFC52D-1987-4685-980F-1010862603D4}"/>
          </ac:spMkLst>
        </pc:spChg>
        <pc:grpChg chg="add mod">
          <ac:chgData name="Mrs Allaway" userId="34be63d1-7f07-48ab-8e8a-f4314d2c6274" providerId="ADAL" clId="{CE0FB0E0-8177-40F1-A76A-2EADB23BA4A1}" dt="2021-12-09T14:52:11.331" v="3844" actId="1076"/>
          <ac:grpSpMkLst>
            <pc:docMk/>
            <pc:sldMk cId="2340815532" sldId="333"/>
            <ac:grpSpMk id="4" creationId="{633A335D-B67C-4F91-A651-A99B8D578286}"/>
          </ac:grpSpMkLst>
        </pc:grpChg>
        <pc:grpChg chg="add mod">
          <ac:chgData name="Mrs Allaway" userId="34be63d1-7f07-48ab-8e8a-f4314d2c6274" providerId="ADAL" clId="{CE0FB0E0-8177-40F1-A76A-2EADB23BA4A1}" dt="2021-12-09T14:52:08.254" v="3843" actId="1076"/>
          <ac:grpSpMkLst>
            <pc:docMk/>
            <pc:sldMk cId="2340815532" sldId="333"/>
            <ac:grpSpMk id="13" creationId="{216E252C-C311-470F-AFBC-64707A73F214}"/>
          </ac:grpSpMkLst>
        </pc:grpChg>
      </pc:sldChg>
      <pc:sldChg chg="addSp modSp new mod ord modNotesTx">
        <pc:chgData name="Mrs Allaway" userId="34be63d1-7f07-48ab-8e8a-f4314d2c6274" providerId="ADAL" clId="{CE0FB0E0-8177-40F1-A76A-2EADB23BA4A1}" dt="2021-12-13T09:49:02.927" v="4203"/>
        <pc:sldMkLst>
          <pc:docMk/>
          <pc:sldMk cId="2628108621" sldId="334"/>
        </pc:sldMkLst>
        <pc:spChg chg="add mod">
          <ac:chgData name="Mrs Allaway" userId="34be63d1-7f07-48ab-8e8a-f4314d2c6274" providerId="ADAL" clId="{CE0FB0E0-8177-40F1-A76A-2EADB23BA4A1}" dt="2021-12-13T09:46:29.527" v="4180" actId="1076"/>
          <ac:spMkLst>
            <pc:docMk/>
            <pc:sldMk cId="2628108621" sldId="334"/>
            <ac:spMk id="2" creationId="{D56D0DA1-8B91-4335-9E67-3AE4D95B18FF}"/>
          </ac:spMkLst>
        </pc:spChg>
        <pc:spChg chg="add mod">
          <ac:chgData name="Mrs Allaway" userId="34be63d1-7f07-48ab-8e8a-f4314d2c6274" providerId="ADAL" clId="{CE0FB0E0-8177-40F1-A76A-2EADB23BA4A1}" dt="2021-12-13T09:48:09.996" v="4196" actId="1076"/>
          <ac:spMkLst>
            <pc:docMk/>
            <pc:sldMk cId="2628108621" sldId="334"/>
            <ac:spMk id="3" creationId="{E57D2C9B-D429-41B6-9609-7B4870EE181C}"/>
          </ac:spMkLst>
        </pc:spChg>
        <pc:spChg chg="add mod">
          <ac:chgData name="Mrs Allaway" userId="34be63d1-7f07-48ab-8e8a-f4314d2c6274" providerId="ADAL" clId="{CE0FB0E0-8177-40F1-A76A-2EADB23BA4A1}" dt="2021-12-13T09:47:58.969" v="4193" actId="12788"/>
          <ac:spMkLst>
            <pc:docMk/>
            <pc:sldMk cId="2628108621" sldId="334"/>
            <ac:spMk id="4" creationId="{B490DDF2-056E-40B6-8E59-585FFEA52509}"/>
          </ac:spMkLst>
        </pc:spChg>
      </pc:sldChg>
      <pc:sldChg chg="addSp modSp new del mod modNotesTx">
        <pc:chgData name="Mrs Allaway" userId="34be63d1-7f07-48ab-8e8a-f4314d2c6274" providerId="ADAL" clId="{CE0FB0E0-8177-40F1-A76A-2EADB23BA4A1}" dt="2021-12-14T09:28:20.120" v="12667" actId="47"/>
        <pc:sldMkLst>
          <pc:docMk/>
          <pc:sldMk cId="3651476782" sldId="335"/>
        </pc:sldMkLst>
        <pc:spChg chg="add mod">
          <ac:chgData name="Mrs Allaway" userId="34be63d1-7f07-48ab-8e8a-f4314d2c6274" providerId="ADAL" clId="{CE0FB0E0-8177-40F1-A76A-2EADB23BA4A1}" dt="2021-12-13T09:54:59.635" v="4270" actId="1076"/>
          <ac:spMkLst>
            <pc:docMk/>
            <pc:sldMk cId="3651476782" sldId="335"/>
            <ac:spMk id="2" creationId="{2A49F28B-1D5F-4E67-A196-619FA16A5418}"/>
          </ac:spMkLst>
        </pc:spChg>
        <pc:spChg chg="add mod">
          <ac:chgData name="Mrs Allaway" userId="34be63d1-7f07-48ab-8e8a-f4314d2c6274" providerId="ADAL" clId="{CE0FB0E0-8177-40F1-A76A-2EADB23BA4A1}" dt="2021-12-13T09:54:40.961" v="4267" actId="1076"/>
          <ac:spMkLst>
            <pc:docMk/>
            <pc:sldMk cId="3651476782" sldId="335"/>
            <ac:spMk id="3" creationId="{5D4AD0BD-0BE5-41CC-B58E-1DD19CCFC183}"/>
          </ac:spMkLst>
        </pc:spChg>
        <pc:spChg chg="add mod">
          <ac:chgData name="Mrs Allaway" userId="34be63d1-7f07-48ab-8e8a-f4314d2c6274" providerId="ADAL" clId="{CE0FB0E0-8177-40F1-A76A-2EADB23BA4A1}" dt="2021-12-13T09:53:55.028" v="4250" actId="20577"/>
          <ac:spMkLst>
            <pc:docMk/>
            <pc:sldMk cId="3651476782" sldId="335"/>
            <ac:spMk id="4" creationId="{945B03F3-2C1C-4E86-94A6-1DD4AECD67E6}"/>
          </ac:spMkLst>
        </pc:spChg>
        <pc:picChg chg="add mod modCrop">
          <ac:chgData name="Mrs Allaway" userId="34be63d1-7f07-48ab-8e8a-f4314d2c6274" providerId="ADAL" clId="{CE0FB0E0-8177-40F1-A76A-2EADB23BA4A1}" dt="2021-12-13T09:54:38.790" v="4266" actId="1076"/>
          <ac:picMkLst>
            <pc:docMk/>
            <pc:sldMk cId="3651476782" sldId="335"/>
            <ac:picMk id="5" creationId="{CB16E4E1-2A33-4B03-A441-C91E9EBC42FC}"/>
          </ac:picMkLst>
        </pc:picChg>
      </pc:sldChg>
      <pc:sldChg chg="addSp delSp modSp add mod ord modNotesTx">
        <pc:chgData name="Mrs Allaway" userId="34be63d1-7f07-48ab-8e8a-f4314d2c6274" providerId="ADAL" clId="{CE0FB0E0-8177-40F1-A76A-2EADB23BA4A1}" dt="2021-12-13T09:58:46.386" v="4340"/>
        <pc:sldMkLst>
          <pc:docMk/>
          <pc:sldMk cId="1694738126" sldId="336"/>
        </pc:sldMkLst>
        <pc:spChg chg="del">
          <ac:chgData name="Mrs Allaway" userId="34be63d1-7f07-48ab-8e8a-f4314d2c6274" providerId="ADAL" clId="{CE0FB0E0-8177-40F1-A76A-2EADB23BA4A1}" dt="2021-12-13T09:55:35.416" v="4272" actId="478"/>
          <ac:spMkLst>
            <pc:docMk/>
            <pc:sldMk cId="1694738126" sldId="336"/>
            <ac:spMk id="2" creationId="{2A49F28B-1D5F-4E67-A196-619FA16A5418}"/>
          </ac:spMkLst>
        </pc:spChg>
        <pc:spChg chg="del">
          <ac:chgData name="Mrs Allaway" userId="34be63d1-7f07-48ab-8e8a-f4314d2c6274" providerId="ADAL" clId="{CE0FB0E0-8177-40F1-A76A-2EADB23BA4A1}" dt="2021-12-13T09:55:58.515" v="4283" actId="478"/>
          <ac:spMkLst>
            <pc:docMk/>
            <pc:sldMk cId="1694738126" sldId="336"/>
            <ac:spMk id="3" creationId="{5D4AD0BD-0BE5-41CC-B58E-1DD19CCFC183}"/>
          </ac:spMkLst>
        </pc:spChg>
        <pc:spChg chg="mod">
          <ac:chgData name="Mrs Allaway" userId="34be63d1-7f07-48ab-8e8a-f4314d2c6274" providerId="ADAL" clId="{CE0FB0E0-8177-40F1-A76A-2EADB23BA4A1}" dt="2021-12-13T09:56:35.564" v="4297" actId="14100"/>
          <ac:spMkLst>
            <pc:docMk/>
            <pc:sldMk cId="1694738126" sldId="336"/>
            <ac:spMk id="4" creationId="{945B03F3-2C1C-4E86-94A6-1DD4AECD67E6}"/>
          </ac:spMkLst>
        </pc:spChg>
        <pc:spChg chg="add mod">
          <ac:chgData name="Mrs Allaway" userId="34be63d1-7f07-48ab-8e8a-f4314d2c6274" providerId="ADAL" clId="{CE0FB0E0-8177-40F1-A76A-2EADB23BA4A1}" dt="2021-12-13T09:56:21.743" v="4293" actId="1076"/>
          <ac:spMkLst>
            <pc:docMk/>
            <pc:sldMk cId="1694738126" sldId="336"/>
            <ac:spMk id="6" creationId="{BB08DC86-B17E-4852-9243-3F3D60623206}"/>
          </ac:spMkLst>
        </pc:spChg>
        <pc:spChg chg="add mod">
          <ac:chgData name="Mrs Allaway" userId="34be63d1-7f07-48ab-8e8a-f4314d2c6274" providerId="ADAL" clId="{CE0FB0E0-8177-40F1-A76A-2EADB23BA4A1}" dt="2021-12-13T09:56:23.530" v="4294" actId="1076"/>
          <ac:spMkLst>
            <pc:docMk/>
            <pc:sldMk cId="1694738126" sldId="336"/>
            <ac:spMk id="7" creationId="{49CD52CE-2B9C-4467-84DD-D6E689313CAB}"/>
          </ac:spMkLst>
        </pc:spChg>
        <pc:picChg chg="mod">
          <ac:chgData name="Mrs Allaway" userId="34be63d1-7f07-48ab-8e8a-f4314d2c6274" providerId="ADAL" clId="{CE0FB0E0-8177-40F1-A76A-2EADB23BA4A1}" dt="2021-12-13T09:56:25.005" v="4295" actId="1076"/>
          <ac:picMkLst>
            <pc:docMk/>
            <pc:sldMk cId="1694738126" sldId="336"/>
            <ac:picMk id="5" creationId="{CB16E4E1-2A33-4B03-A441-C91E9EBC42FC}"/>
          </ac:picMkLst>
        </pc:picChg>
      </pc:sldChg>
      <pc:sldChg chg="addSp delSp modSp new mod modNotesTx">
        <pc:chgData name="Mrs Allaway" userId="34be63d1-7f07-48ab-8e8a-f4314d2c6274" providerId="ADAL" clId="{CE0FB0E0-8177-40F1-A76A-2EADB23BA4A1}" dt="2021-12-13T10:10:33.101" v="5104" actId="207"/>
        <pc:sldMkLst>
          <pc:docMk/>
          <pc:sldMk cId="1755902241" sldId="337"/>
        </pc:sldMkLst>
        <pc:spChg chg="add mod">
          <ac:chgData name="Mrs Allaway" userId="34be63d1-7f07-48ab-8e8a-f4314d2c6274" providerId="ADAL" clId="{CE0FB0E0-8177-40F1-A76A-2EADB23BA4A1}" dt="2021-12-13T09:59:53.392" v="4476" actId="207"/>
          <ac:spMkLst>
            <pc:docMk/>
            <pc:sldMk cId="1755902241" sldId="337"/>
            <ac:spMk id="3" creationId="{DD21EFB9-746E-4B10-A870-819BC75A6510}"/>
          </ac:spMkLst>
        </pc:spChg>
        <pc:spChg chg="mod">
          <ac:chgData name="Mrs Allaway" userId="34be63d1-7f07-48ab-8e8a-f4314d2c6274" providerId="ADAL" clId="{CE0FB0E0-8177-40F1-A76A-2EADB23BA4A1}" dt="2021-12-13T10:04:06.200" v="4663" actId="179"/>
          <ac:spMkLst>
            <pc:docMk/>
            <pc:sldMk cId="1755902241" sldId="337"/>
            <ac:spMk id="6" creationId="{32CBB18F-9C6F-4230-BFA8-5DB92DCE0D02}"/>
          </ac:spMkLst>
        </pc:spChg>
        <pc:spChg chg="mod">
          <ac:chgData name="Mrs Allaway" userId="34be63d1-7f07-48ab-8e8a-f4314d2c6274" providerId="ADAL" clId="{CE0FB0E0-8177-40F1-A76A-2EADB23BA4A1}" dt="2021-12-13T10:03:45.676" v="4661" actId="14100"/>
          <ac:spMkLst>
            <pc:docMk/>
            <pc:sldMk cId="1755902241" sldId="337"/>
            <ac:spMk id="7" creationId="{BA8B2F95-3B3E-4595-B131-ACBE47743151}"/>
          </ac:spMkLst>
        </pc:spChg>
        <pc:spChg chg="mod">
          <ac:chgData name="Mrs Allaway" userId="34be63d1-7f07-48ab-8e8a-f4314d2c6274" providerId="ADAL" clId="{CE0FB0E0-8177-40F1-A76A-2EADB23BA4A1}" dt="2021-12-13T10:10:23.512" v="5102" actId="207"/>
          <ac:spMkLst>
            <pc:docMk/>
            <pc:sldMk cId="1755902241" sldId="337"/>
            <ac:spMk id="9" creationId="{60968BB7-DC1F-439D-BABE-5DE9589B2090}"/>
          </ac:spMkLst>
        </pc:spChg>
        <pc:spChg chg="mod">
          <ac:chgData name="Mrs Allaway" userId="34be63d1-7f07-48ab-8e8a-f4314d2c6274" providerId="ADAL" clId="{CE0FB0E0-8177-40F1-A76A-2EADB23BA4A1}" dt="2021-12-13T10:06:29.493" v="4714" actId="207"/>
          <ac:spMkLst>
            <pc:docMk/>
            <pc:sldMk cId="1755902241" sldId="337"/>
            <ac:spMk id="10" creationId="{7CC3647D-BC70-4030-8C07-2647387FE37C}"/>
          </ac:spMkLst>
        </pc:spChg>
        <pc:spChg chg="add mod">
          <ac:chgData name="Mrs Allaway" userId="34be63d1-7f07-48ab-8e8a-f4314d2c6274" providerId="ADAL" clId="{CE0FB0E0-8177-40F1-A76A-2EADB23BA4A1}" dt="2021-12-13T10:05:55.694" v="4705" actId="1076"/>
          <ac:spMkLst>
            <pc:docMk/>
            <pc:sldMk cId="1755902241" sldId="337"/>
            <ac:spMk id="12" creationId="{814F31FE-C6C9-4475-829E-7EC093185CE2}"/>
          </ac:spMkLst>
        </pc:spChg>
        <pc:spChg chg="add mod">
          <ac:chgData name="Mrs Allaway" userId="34be63d1-7f07-48ab-8e8a-f4314d2c6274" providerId="ADAL" clId="{CE0FB0E0-8177-40F1-A76A-2EADB23BA4A1}" dt="2021-12-13T10:06:12.806" v="4711" actId="1076"/>
          <ac:spMkLst>
            <pc:docMk/>
            <pc:sldMk cId="1755902241" sldId="337"/>
            <ac:spMk id="14" creationId="{C9349554-25B1-42AA-A4DB-B74124C7EF0A}"/>
          </ac:spMkLst>
        </pc:spChg>
        <pc:spChg chg="mod">
          <ac:chgData name="Mrs Allaway" userId="34be63d1-7f07-48ab-8e8a-f4314d2c6274" providerId="ADAL" clId="{CE0FB0E0-8177-40F1-A76A-2EADB23BA4A1}" dt="2021-12-13T10:10:26.530" v="5103" actId="207"/>
          <ac:spMkLst>
            <pc:docMk/>
            <pc:sldMk cId="1755902241" sldId="337"/>
            <ac:spMk id="16" creationId="{95FD64AE-F085-4E44-AF48-DF3F3B9986CF}"/>
          </ac:spMkLst>
        </pc:spChg>
        <pc:spChg chg="mod">
          <ac:chgData name="Mrs Allaway" userId="34be63d1-7f07-48ab-8e8a-f4314d2c6274" providerId="ADAL" clId="{CE0FB0E0-8177-40F1-A76A-2EADB23BA4A1}" dt="2021-12-13T10:10:33.101" v="5104" actId="207"/>
          <ac:spMkLst>
            <pc:docMk/>
            <pc:sldMk cId="1755902241" sldId="337"/>
            <ac:spMk id="17" creationId="{E060B75D-E25E-4EE6-BA92-350146A958C0}"/>
          </ac:spMkLst>
        </pc:spChg>
        <pc:spChg chg="add mod">
          <ac:chgData name="Mrs Allaway" userId="34be63d1-7f07-48ab-8e8a-f4314d2c6274" providerId="ADAL" clId="{CE0FB0E0-8177-40F1-A76A-2EADB23BA4A1}" dt="2021-12-13T10:08:58.153" v="4855" actId="1076"/>
          <ac:spMkLst>
            <pc:docMk/>
            <pc:sldMk cId="1755902241" sldId="337"/>
            <ac:spMk id="18" creationId="{4A0C69B7-38A4-4738-B9A8-2B0AA541D82B}"/>
          </ac:spMkLst>
        </pc:spChg>
        <pc:spChg chg="add mod">
          <ac:chgData name="Mrs Allaway" userId="34be63d1-7f07-48ab-8e8a-f4314d2c6274" providerId="ADAL" clId="{CE0FB0E0-8177-40F1-A76A-2EADB23BA4A1}" dt="2021-12-13T10:09:00.444" v="4856" actId="1076"/>
          <ac:spMkLst>
            <pc:docMk/>
            <pc:sldMk cId="1755902241" sldId="337"/>
            <ac:spMk id="19" creationId="{FE99EC22-E3F3-4117-94F4-25ACFE2105A0}"/>
          </ac:spMkLst>
        </pc:spChg>
        <pc:grpChg chg="add del mod">
          <ac:chgData name="Mrs Allaway" userId="34be63d1-7f07-48ab-8e8a-f4314d2c6274" providerId="ADAL" clId="{CE0FB0E0-8177-40F1-A76A-2EADB23BA4A1}" dt="2021-12-13T10:05:20.865" v="4688" actId="478"/>
          <ac:grpSpMkLst>
            <pc:docMk/>
            <pc:sldMk cId="1755902241" sldId="337"/>
            <ac:grpSpMk id="5" creationId="{DB2BA8A4-803F-4B22-BAE7-E6E1CA02319D}"/>
          </ac:grpSpMkLst>
        </pc:grpChg>
        <pc:grpChg chg="add mod">
          <ac:chgData name="Mrs Allaway" userId="34be63d1-7f07-48ab-8e8a-f4314d2c6274" providerId="ADAL" clId="{CE0FB0E0-8177-40F1-A76A-2EADB23BA4A1}" dt="2021-12-13T10:06:08.944" v="4709" actId="14100"/>
          <ac:grpSpMkLst>
            <pc:docMk/>
            <pc:sldMk cId="1755902241" sldId="337"/>
            <ac:grpSpMk id="8" creationId="{BA901A66-5802-4BC2-86A8-543DC3C48FE0}"/>
          </ac:grpSpMkLst>
        </pc:grpChg>
        <pc:grpChg chg="add mod">
          <ac:chgData name="Mrs Allaway" userId="34be63d1-7f07-48ab-8e8a-f4314d2c6274" providerId="ADAL" clId="{CE0FB0E0-8177-40F1-A76A-2EADB23BA4A1}" dt="2021-12-13T10:10:26.530" v="5103" actId="207"/>
          <ac:grpSpMkLst>
            <pc:docMk/>
            <pc:sldMk cId="1755902241" sldId="337"/>
            <ac:grpSpMk id="15" creationId="{981BB43D-A751-41F2-81BF-43BB387D8981}"/>
          </ac:grpSpMkLst>
        </pc:grpChg>
        <pc:graphicFrameChg chg="add del modGraphic">
          <ac:chgData name="Mrs Allaway" userId="34be63d1-7f07-48ab-8e8a-f4314d2c6274" providerId="ADAL" clId="{CE0FB0E0-8177-40F1-A76A-2EADB23BA4A1}" dt="2021-12-13T10:00:36.061" v="4478" actId="478"/>
          <ac:graphicFrameMkLst>
            <pc:docMk/>
            <pc:sldMk cId="1755902241" sldId="337"/>
            <ac:graphicFrameMk id="4" creationId="{A6B0C51B-21BA-4AFF-8A7F-CCE5DA6244A6}"/>
          </ac:graphicFrameMkLst>
        </pc:graphicFrameChg>
      </pc:sldChg>
      <pc:sldChg chg="addSp delSp modSp add mod modNotesTx">
        <pc:chgData name="Mrs Allaway" userId="34be63d1-7f07-48ab-8e8a-f4314d2c6274" providerId="ADAL" clId="{CE0FB0E0-8177-40F1-A76A-2EADB23BA4A1}" dt="2021-12-13T10:17:48.102" v="5984" actId="20577"/>
        <pc:sldMkLst>
          <pc:docMk/>
          <pc:sldMk cId="166490074" sldId="338"/>
        </pc:sldMkLst>
        <pc:spChg chg="mod">
          <ac:chgData name="Mrs Allaway" userId="34be63d1-7f07-48ab-8e8a-f4314d2c6274" providerId="ADAL" clId="{CE0FB0E0-8177-40F1-A76A-2EADB23BA4A1}" dt="2021-12-13T10:11:24.817" v="5108" actId="20577"/>
          <ac:spMkLst>
            <pc:docMk/>
            <pc:sldMk cId="166490074" sldId="338"/>
            <ac:spMk id="3" creationId="{DD21EFB9-746E-4B10-A870-819BC75A6510}"/>
          </ac:spMkLst>
        </pc:spChg>
        <pc:spChg chg="mod">
          <ac:chgData name="Mrs Allaway" userId="34be63d1-7f07-48ab-8e8a-f4314d2c6274" providerId="ADAL" clId="{CE0FB0E0-8177-40F1-A76A-2EADB23BA4A1}" dt="2021-12-13T10:12:08.279" v="5214" actId="207"/>
          <ac:spMkLst>
            <pc:docMk/>
            <pc:sldMk cId="166490074" sldId="338"/>
            <ac:spMk id="12" creationId="{814F31FE-C6C9-4475-829E-7EC093185CE2}"/>
          </ac:spMkLst>
        </pc:spChg>
        <pc:spChg chg="del">
          <ac:chgData name="Mrs Allaway" userId="34be63d1-7f07-48ab-8e8a-f4314d2c6274" providerId="ADAL" clId="{CE0FB0E0-8177-40F1-A76A-2EADB23BA4A1}" dt="2021-12-13T10:11:52.510" v="5209" actId="478"/>
          <ac:spMkLst>
            <pc:docMk/>
            <pc:sldMk cId="166490074" sldId="338"/>
            <ac:spMk id="14" creationId="{C9349554-25B1-42AA-A4DB-B74124C7EF0A}"/>
          </ac:spMkLst>
        </pc:spChg>
        <pc:spChg chg="del">
          <ac:chgData name="Mrs Allaway" userId="34be63d1-7f07-48ab-8e8a-f4314d2c6274" providerId="ADAL" clId="{CE0FB0E0-8177-40F1-A76A-2EADB23BA4A1}" dt="2021-12-13T10:11:50.726" v="5208" actId="478"/>
          <ac:spMkLst>
            <pc:docMk/>
            <pc:sldMk cId="166490074" sldId="338"/>
            <ac:spMk id="18" creationId="{4A0C69B7-38A4-4738-B9A8-2B0AA541D82B}"/>
          </ac:spMkLst>
        </pc:spChg>
        <pc:spChg chg="mod">
          <ac:chgData name="Mrs Allaway" userId="34be63d1-7f07-48ab-8e8a-f4314d2c6274" providerId="ADAL" clId="{CE0FB0E0-8177-40F1-A76A-2EADB23BA4A1}" dt="2021-12-13T10:14:49.548" v="5361" actId="1076"/>
          <ac:spMkLst>
            <pc:docMk/>
            <pc:sldMk cId="166490074" sldId="338"/>
            <ac:spMk id="19" creationId="{FE99EC22-E3F3-4117-94F4-25ACFE2105A0}"/>
          </ac:spMkLst>
        </pc:spChg>
        <pc:spChg chg="mod">
          <ac:chgData name="Mrs Allaway" userId="34be63d1-7f07-48ab-8e8a-f4314d2c6274" providerId="ADAL" clId="{CE0FB0E0-8177-40F1-A76A-2EADB23BA4A1}" dt="2021-12-13T10:12:49.125" v="5220" actId="207"/>
          <ac:spMkLst>
            <pc:docMk/>
            <pc:sldMk cId="166490074" sldId="338"/>
            <ac:spMk id="20" creationId="{F01E7563-FFC2-4FE0-9171-1B302E5E972D}"/>
          </ac:spMkLst>
        </pc:spChg>
        <pc:spChg chg="mod">
          <ac:chgData name="Mrs Allaway" userId="34be63d1-7f07-48ab-8e8a-f4314d2c6274" providerId="ADAL" clId="{CE0FB0E0-8177-40F1-A76A-2EADB23BA4A1}" dt="2021-12-13T10:12:49.125" v="5220" actId="207"/>
          <ac:spMkLst>
            <pc:docMk/>
            <pc:sldMk cId="166490074" sldId="338"/>
            <ac:spMk id="21" creationId="{2AC006E2-1212-42EF-9A7B-AC9B913FD457}"/>
          </ac:spMkLst>
        </pc:spChg>
        <pc:spChg chg="mod">
          <ac:chgData name="Mrs Allaway" userId="34be63d1-7f07-48ab-8e8a-f4314d2c6274" providerId="ADAL" clId="{CE0FB0E0-8177-40F1-A76A-2EADB23BA4A1}" dt="2021-12-13T10:12:49.125" v="5220" actId="207"/>
          <ac:spMkLst>
            <pc:docMk/>
            <pc:sldMk cId="166490074" sldId="338"/>
            <ac:spMk id="22" creationId="{67B892A0-6F23-4A58-899C-F8521B8AB9DC}"/>
          </ac:spMkLst>
        </pc:spChg>
        <pc:spChg chg="mod">
          <ac:chgData name="Mrs Allaway" userId="34be63d1-7f07-48ab-8e8a-f4314d2c6274" providerId="ADAL" clId="{CE0FB0E0-8177-40F1-A76A-2EADB23BA4A1}" dt="2021-12-13T10:12:49.125" v="5220" actId="207"/>
          <ac:spMkLst>
            <pc:docMk/>
            <pc:sldMk cId="166490074" sldId="338"/>
            <ac:spMk id="23" creationId="{976F429D-471A-46BE-936A-016EA52991CC}"/>
          </ac:spMkLst>
        </pc:spChg>
        <pc:spChg chg="mod">
          <ac:chgData name="Mrs Allaway" userId="34be63d1-7f07-48ab-8e8a-f4314d2c6274" providerId="ADAL" clId="{CE0FB0E0-8177-40F1-A76A-2EADB23BA4A1}" dt="2021-12-13T10:12:49.125" v="5220" actId="207"/>
          <ac:spMkLst>
            <pc:docMk/>
            <pc:sldMk cId="166490074" sldId="338"/>
            <ac:spMk id="24" creationId="{8DA6E3E9-0191-4DCA-A85A-8126BD84CFE7}"/>
          </ac:spMkLst>
        </pc:spChg>
        <pc:spChg chg="mod">
          <ac:chgData name="Mrs Allaway" userId="34be63d1-7f07-48ab-8e8a-f4314d2c6274" providerId="ADAL" clId="{CE0FB0E0-8177-40F1-A76A-2EADB23BA4A1}" dt="2021-12-13T10:12:49.125" v="5220" actId="207"/>
          <ac:spMkLst>
            <pc:docMk/>
            <pc:sldMk cId="166490074" sldId="338"/>
            <ac:spMk id="25" creationId="{5E54C8CB-2148-4FEE-A477-28BB98A230DC}"/>
          </ac:spMkLst>
        </pc:spChg>
        <pc:spChg chg="mod">
          <ac:chgData name="Mrs Allaway" userId="34be63d1-7f07-48ab-8e8a-f4314d2c6274" providerId="ADAL" clId="{CE0FB0E0-8177-40F1-A76A-2EADB23BA4A1}" dt="2021-12-13T10:12:49.125" v="5220" actId="207"/>
          <ac:spMkLst>
            <pc:docMk/>
            <pc:sldMk cId="166490074" sldId="338"/>
            <ac:spMk id="26" creationId="{A1113658-48F4-402D-939B-61490C86160B}"/>
          </ac:spMkLst>
        </pc:spChg>
        <pc:spChg chg="mod">
          <ac:chgData name="Mrs Allaway" userId="34be63d1-7f07-48ab-8e8a-f4314d2c6274" providerId="ADAL" clId="{CE0FB0E0-8177-40F1-A76A-2EADB23BA4A1}" dt="2021-12-13T10:12:49.125" v="5220" actId="207"/>
          <ac:spMkLst>
            <pc:docMk/>
            <pc:sldMk cId="166490074" sldId="338"/>
            <ac:spMk id="27" creationId="{7A7C6939-EB9B-4B09-A012-60AC92175640}"/>
          </ac:spMkLst>
        </pc:spChg>
        <pc:spChg chg="mod">
          <ac:chgData name="Mrs Allaway" userId="34be63d1-7f07-48ab-8e8a-f4314d2c6274" providerId="ADAL" clId="{CE0FB0E0-8177-40F1-A76A-2EADB23BA4A1}" dt="2021-12-13T10:12:49.125" v="5220" actId="207"/>
          <ac:spMkLst>
            <pc:docMk/>
            <pc:sldMk cId="166490074" sldId="338"/>
            <ac:spMk id="28" creationId="{C7793C21-9AF9-4224-AA3D-5DC2FC777CCB}"/>
          </ac:spMkLst>
        </pc:spChg>
        <pc:spChg chg="mod">
          <ac:chgData name="Mrs Allaway" userId="34be63d1-7f07-48ab-8e8a-f4314d2c6274" providerId="ADAL" clId="{CE0FB0E0-8177-40F1-A76A-2EADB23BA4A1}" dt="2021-12-13T10:12:49.125" v="5220" actId="207"/>
          <ac:spMkLst>
            <pc:docMk/>
            <pc:sldMk cId="166490074" sldId="338"/>
            <ac:spMk id="29" creationId="{E1BCB73C-F549-486A-A8E5-20C7825723D7}"/>
          </ac:spMkLst>
        </pc:spChg>
        <pc:spChg chg="mod">
          <ac:chgData name="Mrs Allaway" userId="34be63d1-7f07-48ab-8e8a-f4314d2c6274" providerId="ADAL" clId="{CE0FB0E0-8177-40F1-A76A-2EADB23BA4A1}" dt="2021-12-13T10:12:49.125" v="5220" actId="207"/>
          <ac:spMkLst>
            <pc:docMk/>
            <pc:sldMk cId="166490074" sldId="338"/>
            <ac:spMk id="30" creationId="{A70B798C-3AF2-495F-9DB1-71497ACF1D7F}"/>
          </ac:spMkLst>
        </pc:spChg>
        <pc:spChg chg="mod">
          <ac:chgData name="Mrs Allaway" userId="34be63d1-7f07-48ab-8e8a-f4314d2c6274" providerId="ADAL" clId="{CE0FB0E0-8177-40F1-A76A-2EADB23BA4A1}" dt="2021-12-13T10:12:49.125" v="5220" actId="207"/>
          <ac:spMkLst>
            <pc:docMk/>
            <pc:sldMk cId="166490074" sldId="338"/>
            <ac:spMk id="31" creationId="{CDDAAB68-A027-41E0-8462-42E3FE10EAD8}"/>
          </ac:spMkLst>
        </pc:spChg>
        <pc:spChg chg="mod">
          <ac:chgData name="Mrs Allaway" userId="34be63d1-7f07-48ab-8e8a-f4314d2c6274" providerId="ADAL" clId="{CE0FB0E0-8177-40F1-A76A-2EADB23BA4A1}" dt="2021-12-13T10:12:49.125" v="5220" actId="207"/>
          <ac:spMkLst>
            <pc:docMk/>
            <pc:sldMk cId="166490074" sldId="338"/>
            <ac:spMk id="32" creationId="{4A965753-BA43-4C04-B0FB-4F2346B64088}"/>
          </ac:spMkLst>
        </pc:spChg>
        <pc:spChg chg="mod">
          <ac:chgData name="Mrs Allaway" userId="34be63d1-7f07-48ab-8e8a-f4314d2c6274" providerId="ADAL" clId="{CE0FB0E0-8177-40F1-A76A-2EADB23BA4A1}" dt="2021-12-13T10:12:49.125" v="5220" actId="207"/>
          <ac:spMkLst>
            <pc:docMk/>
            <pc:sldMk cId="166490074" sldId="338"/>
            <ac:spMk id="33" creationId="{EE2AF3D0-E7B2-463E-AD5D-183B68AE1524}"/>
          </ac:spMkLst>
        </pc:spChg>
        <pc:spChg chg="mod">
          <ac:chgData name="Mrs Allaway" userId="34be63d1-7f07-48ab-8e8a-f4314d2c6274" providerId="ADAL" clId="{CE0FB0E0-8177-40F1-A76A-2EADB23BA4A1}" dt="2021-12-13T10:12:49.125" v="5220" actId="207"/>
          <ac:spMkLst>
            <pc:docMk/>
            <pc:sldMk cId="166490074" sldId="338"/>
            <ac:spMk id="34" creationId="{76F6360F-DA79-42A9-B7FB-C246B39A08B5}"/>
          </ac:spMkLst>
        </pc:spChg>
        <pc:spChg chg="mod">
          <ac:chgData name="Mrs Allaway" userId="34be63d1-7f07-48ab-8e8a-f4314d2c6274" providerId="ADAL" clId="{CE0FB0E0-8177-40F1-A76A-2EADB23BA4A1}" dt="2021-12-13T10:12:49.125" v="5220" actId="207"/>
          <ac:spMkLst>
            <pc:docMk/>
            <pc:sldMk cId="166490074" sldId="338"/>
            <ac:spMk id="35" creationId="{3E91A898-F7C6-4307-94FF-8F05AC90A09D}"/>
          </ac:spMkLst>
        </pc:spChg>
        <pc:spChg chg="mod">
          <ac:chgData name="Mrs Allaway" userId="34be63d1-7f07-48ab-8e8a-f4314d2c6274" providerId="ADAL" clId="{CE0FB0E0-8177-40F1-A76A-2EADB23BA4A1}" dt="2021-12-13T10:12:49.125" v="5220" actId="207"/>
          <ac:spMkLst>
            <pc:docMk/>
            <pc:sldMk cId="166490074" sldId="338"/>
            <ac:spMk id="36" creationId="{8A272CF4-FF3B-4A1F-A699-958A56F888B4}"/>
          </ac:spMkLst>
        </pc:spChg>
        <pc:spChg chg="mod">
          <ac:chgData name="Mrs Allaway" userId="34be63d1-7f07-48ab-8e8a-f4314d2c6274" providerId="ADAL" clId="{CE0FB0E0-8177-40F1-A76A-2EADB23BA4A1}" dt="2021-12-13T10:12:49.125" v="5220" actId="207"/>
          <ac:spMkLst>
            <pc:docMk/>
            <pc:sldMk cId="166490074" sldId="338"/>
            <ac:spMk id="37" creationId="{C3F81D4C-6215-4033-A891-6A98FB7976C9}"/>
          </ac:spMkLst>
        </pc:spChg>
        <pc:spChg chg="mod">
          <ac:chgData name="Mrs Allaway" userId="34be63d1-7f07-48ab-8e8a-f4314d2c6274" providerId="ADAL" clId="{CE0FB0E0-8177-40F1-A76A-2EADB23BA4A1}" dt="2021-12-13T10:12:49.125" v="5220" actId="207"/>
          <ac:spMkLst>
            <pc:docMk/>
            <pc:sldMk cId="166490074" sldId="338"/>
            <ac:spMk id="38" creationId="{45563004-F440-4A33-AD60-070427975D7D}"/>
          </ac:spMkLst>
        </pc:spChg>
        <pc:spChg chg="mod">
          <ac:chgData name="Mrs Allaway" userId="34be63d1-7f07-48ab-8e8a-f4314d2c6274" providerId="ADAL" clId="{CE0FB0E0-8177-40F1-A76A-2EADB23BA4A1}" dt="2021-12-13T10:12:49.125" v="5220" actId="207"/>
          <ac:spMkLst>
            <pc:docMk/>
            <pc:sldMk cId="166490074" sldId="338"/>
            <ac:spMk id="39" creationId="{43C8D958-FA75-4749-8B15-E77ED9A5DD47}"/>
          </ac:spMkLst>
        </pc:spChg>
        <pc:spChg chg="mod">
          <ac:chgData name="Mrs Allaway" userId="34be63d1-7f07-48ab-8e8a-f4314d2c6274" providerId="ADAL" clId="{CE0FB0E0-8177-40F1-A76A-2EADB23BA4A1}" dt="2021-12-13T10:12:49.125" v="5220" actId="207"/>
          <ac:spMkLst>
            <pc:docMk/>
            <pc:sldMk cId="166490074" sldId="338"/>
            <ac:spMk id="40" creationId="{402E7A0A-4C11-4668-803C-2F2CAB77B4A8}"/>
          </ac:spMkLst>
        </pc:spChg>
        <pc:spChg chg="mod">
          <ac:chgData name="Mrs Allaway" userId="34be63d1-7f07-48ab-8e8a-f4314d2c6274" providerId="ADAL" clId="{CE0FB0E0-8177-40F1-A76A-2EADB23BA4A1}" dt="2021-12-13T10:12:49.125" v="5220" actId="207"/>
          <ac:spMkLst>
            <pc:docMk/>
            <pc:sldMk cId="166490074" sldId="338"/>
            <ac:spMk id="41" creationId="{472A90D4-3CCF-4B75-8646-D200649B8D83}"/>
          </ac:spMkLst>
        </pc:spChg>
        <pc:spChg chg="mod">
          <ac:chgData name="Mrs Allaway" userId="34be63d1-7f07-48ab-8e8a-f4314d2c6274" providerId="ADAL" clId="{CE0FB0E0-8177-40F1-A76A-2EADB23BA4A1}" dt="2021-12-13T10:12:49.125" v="5220" actId="207"/>
          <ac:spMkLst>
            <pc:docMk/>
            <pc:sldMk cId="166490074" sldId="338"/>
            <ac:spMk id="42" creationId="{BA726B0F-9B9F-4A5E-8190-4881E88545AC}"/>
          </ac:spMkLst>
        </pc:spChg>
        <pc:spChg chg="mod">
          <ac:chgData name="Mrs Allaway" userId="34be63d1-7f07-48ab-8e8a-f4314d2c6274" providerId="ADAL" clId="{CE0FB0E0-8177-40F1-A76A-2EADB23BA4A1}" dt="2021-12-13T10:12:49.125" v="5220" actId="207"/>
          <ac:spMkLst>
            <pc:docMk/>
            <pc:sldMk cId="166490074" sldId="338"/>
            <ac:spMk id="43" creationId="{FF7B2475-C9A1-43CE-89D4-EA610F602FBE}"/>
          </ac:spMkLst>
        </pc:spChg>
        <pc:spChg chg="mod">
          <ac:chgData name="Mrs Allaway" userId="34be63d1-7f07-48ab-8e8a-f4314d2c6274" providerId="ADAL" clId="{CE0FB0E0-8177-40F1-A76A-2EADB23BA4A1}" dt="2021-12-13T10:12:49.125" v="5220" actId="207"/>
          <ac:spMkLst>
            <pc:docMk/>
            <pc:sldMk cId="166490074" sldId="338"/>
            <ac:spMk id="44" creationId="{9BF73B8C-4706-4175-80B5-D394DB7D0410}"/>
          </ac:spMkLst>
        </pc:spChg>
        <pc:spChg chg="mod">
          <ac:chgData name="Mrs Allaway" userId="34be63d1-7f07-48ab-8e8a-f4314d2c6274" providerId="ADAL" clId="{CE0FB0E0-8177-40F1-A76A-2EADB23BA4A1}" dt="2021-12-13T10:12:49.125" v="5220" actId="207"/>
          <ac:spMkLst>
            <pc:docMk/>
            <pc:sldMk cId="166490074" sldId="338"/>
            <ac:spMk id="45" creationId="{17F09B1E-8E99-4B00-B437-4587C7E39769}"/>
          </ac:spMkLst>
        </pc:spChg>
        <pc:spChg chg="mod">
          <ac:chgData name="Mrs Allaway" userId="34be63d1-7f07-48ab-8e8a-f4314d2c6274" providerId="ADAL" clId="{CE0FB0E0-8177-40F1-A76A-2EADB23BA4A1}" dt="2021-12-13T10:12:49.125" v="5220" actId="207"/>
          <ac:spMkLst>
            <pc:docMk/>
            <pc:sldMk cId="166490074" sldId="338"/>
            <ac:spMk id="46" creationId="{0C388DFA-1A19-485B-9AE2-70EB14E0E6FD}"/>
          </ac:spMkLst>
        </pc:spChg>
        <pc:spChg chg="mod">
          <ac:chgData name="Mrs Allaway" userId="34be63d1-7f07-48ab-8e8a-f4314d2c6274" providerId="ADAL" clId="{CE0FB0E0-8177-40F1-A76A-2EADB23BA4A1}" dt="2021-12-13T10:12:49.125" v="5220" actId="207"/>
          <ac:spMkLst>
            <pc:docMk/>
            <pc:sldMk cId="166490074" sldId="338"/>
            <ac:spMk id="47" creationId="{185114F7-1630-4F34-9152-4828D527ED8C}"/>
          </ac:spMkLst>
        </pc:spChg>
        <pc:spChg chg="mod">
          <ac:chgData name="Mrs Allaway" userId="34be63d1-7f07-48ab-8e8a-f4314d2c6274" providerId="ADAL" clId="{CE0FB0E0-8177-40F1-A76A-2EADB23BA4A1}" dt="2021-12-13T10:12:49.125" v="5220" actId="207"/>
          <ac:spMkLst>
            <pc:docMk/>
            <pc:sldMk cId="166490074" sldId="338"/>
            <ac:spMk id="48" creationId="{CADFDC74-DB3F-46A1-808A-739348DDD29F}"/>
          </ac:spMkLst>
        </pc:spChg>
        <pc:spChg chg="mod">
          <ac:chgData name="Mrs Allaway" userId="34be63d1-7f07-48ab-8e8a-f4314d2c6274" providerId="ADAL" clId="{CE0FB0E0-8177-40F1-A76A-2EADB23BA4A1}" dt="2021-12-13T10:12:49.125" v="5220" actId="207"/>
          <ac:spMkLst>
            <pc:docMk/>
            <pc:sldMk cId="166490074" sldId="338"/>
            <ac:spMk id="49" creationId="{FD74CB40-5FA7-477F-94A7-5C0042602981}"/>
          </ac:spMkLst>
        </pc:spChg>
        <pc:spChg chg="mod">
          <ac:chgData name="Mrs Allaway" userId="34be63d1-7f07-48ab-8e8a-f4314d2c6274" providerId="ADAL" clId="{CE0FB0E0-8177-40F1-A76A-2EADB23BA4A1}" dt="2021-12-13T10:12:49.125" v="5220" actId="207"/>
          <ac:spMkLst>
            <pc:docMk/>
            <pc:sldMk cId="166490074" sldId="338"/>
            <ac:spMk id="50" creationId="{5612E6C1-0D28-4156-B2A4-BD5912DC2FDE}"/>
          </ac:spMkLst>
        </pc:spChg>
        <pc:spChg chg="mod">
          <ac:chgData name="Mrs Allaway" userId="34be63d1-7f07-48ab-8e8a-f4314d2c6274" providerId="ADAL" clId="{CE0FB0E0-8177-40F1-A76A-2EADB23BA4A1}" dt="2021-12-13T10:12:49.125" v="5220" actId="207"/>
          <ac:spMkLst>
            <pc:docMk/>
            <pc:sldMk cId="166490074" sldId="338"/>
            <ac:spMk id="51" creationId="{59BC6A8D-3B4E-49FB-9D31-1743F8A58B67}"/>
          </ac:spMkLst>
        </pc:spChg>
        <pc:spChg chg="mod">
          <ac:chgData name="Mrs Allaway" userId="34be63d1-7f07-48ab-8e8a-f4314d2c6274" providerId="ADAL" clId="{CE0FB0E0-8177-40F1-A76A-2EADB23BA4A1}" dt="2021-12-13T10:12:49.125" v="5220" actId="207"/>
          <ac:spMkLst>
            <pc:docMk/>
            <pc:sldMk cId="166490074" sldId="338"/>
            <ac:spMk id="52" creationId="{F19A815C-35EC-45E3-94A3-CDA8B00FC36B}"/>
          </ac:spMkLst>
        </pc:spChg>
        <pc:spChg chg="mod">
          <ac:chgData name="Mrs Allaway" userId="34be63d1-7f07-48ab-8e8a-f4314d2c6274" providerId="ADAL" clId="{CE0FB0E0-8177-40F1-A76A-2EADB23BA4A1}" dt="2021-12-13T10:12:49.125" v="5220" actId="207"/>
          <ac:spMkLst>
            <pc:docMk/>
            <pc:sldMk cId="166490074" sldId="338"/>
            <ac:spMk id="53" creationId="{0EF2C94F-F9D7-4250-8C5E-F09CED7179DE}"/>
          </ac:spMkLst>
        </pc:spChg>
        <pc:spChg chg="mod">
          <ac:chgData name="Mrs Allaway" userId="34be63d1-7f07-48ab-8e8a-f4314d2c6274" providerId="ADAL" clId="{CE0FB0E0-8177-40F1-A76A-2EADB23BA4A1}" dt="2021-12-13T10:12:49.125" v="5220" actId="207"/>
          <ac:spMkLst>
            <pc:docMk/>
            <pc:sldMk cId="166490074" sldId="338"/>
            <ac:spMk id="54" creationId="{208B432E-32E3-4A2C-B3F4-E4E65DE6786B}"/>
          </ac:spMkLst>
        </pc:spChg>
        <pc:spChg chg="mod">
          <ac:chgData name="Mrs Allaway" userId="34be63d1-7f07-48ab-8e8a-f4314d2c6274" providerId="ADAL" clId="{CE0FB0E0-8177-40F1-A76A-2EADB23BA4A1}" dt="2021-12-13T10:12:49.125" v="5220" actId="207"/>
          <ac:spMkLst>
            <pc:docMk/>
            <pc:sldMk cId="166490074" sldId="338"/>
            <ac:spMk id="55" creationId="{C49D5350-97D5-4B7C-8684-0D7931C9FCDF}"/>
          </ac:spMkLst>
        </pc:spChg>
        <pc:spChg chg="mod">
          <ac:chgData name="Mrs Allaway" userId="34be63d1-7f07-48ab-8e8a-f4314d2c6274" providerId="ADAL" clId="{CE0FB0E0-8177-40F1-A76A-2EADB23BA4A1}" dt="2021-12-13T10:12:49.125" v="5220" actId="207"/>
          <ac:spMkLst>
            <pc:docMk/>
            <pc:sldMk cId="166490074" sldId="338"/>
            <ac:spMk id="56" creationId="{B76B8BF9-93CC-468E-8202-8DBB7DBE90B5}"/>
          </ac:spMkLst>
        </pc:spChg>
        <pc:spChg chg="mod">
          <ac:chgData name="Mrs Allaway" userId="34be63d1-7f07-48ab-8e8a-f4314d2c6274" providerId="ADAL" clId="{CE0FB0E0-8177-40F1-A76A-2EADB23BA4A1}" dt="2021-12-13T10:12:49.125" v="5220" actId="207"/>
          <ac:spMkLst>
            <pc:docMk/>
            <pc:sldMk cId="166490074" sldId="338"/>
            <ac:spMk id="57" creationId="{2F55307F-9CDE-4972-8FA0-71ADF732BBE2}"/>
          </ac:spMkLst>
        </pc:spChg>
        <pc:spChg chg="mod">
          <ac:chgData name="Mrs Allaway" userId="34be63d1-7f07-48ab-8e8a-f4314d2c6274" providerId="ADAL" clId="{CE0FB0E0-8177-40F1-A76A-2EADB23BA4A1}" dt="2021-12-13T10:12:49.125" v="5220" actId="207"/>
          <ac:spMkLst>
            <pc:docMk/>
            <pc:sldMk cId="166490074" sldId="338"/>
            <ac:spMk id="58" creationId="{8429E02C-5BD6-4A81-B41D-BFA3F10F39D6}"/>
          </ac:spMkLst>
        </pc:spChg>
        <pc:spChg chg="mod">
          <ac:chgData name="Mrs Allaway" userId="34be63d1-7f07-48ab-8e8a-f4314d2c6274" providerId="ADAL" clId="{CE0FB0E0-8177-40F1-A76A-2EADB23BA4A1}" dt="2021-12-13T10:12:49.125" v="5220" actId="207"/>
          <ac:spMkLst>
            <pc:docMk/>
            <pc:sldMk cId="166490074" sldId="338"/>
            <ac:spMk id="59" creationId="{BD38A13F-816E-4C86-BC3B-8F52ED999361}"/>
          </ac:spMkLst>
        </pc:spChg>
        <pc:spChg chg="mod">
          <ac:chgData name="Mrs Allaway" userId="34be63d1-7f07-48ab-8e8a-f4314d2c6274" providerId="ADAL" clId="{CE0FB0E0-8177-40F1-A76A-2EADB23BA4A1}" dt="2021-12-13T10:12:49.125" v="5220" actId="207"/>
          <ac:spMkLst>
            <pc:docMk/>
            <pc:sldMk cId="166490074" sldId="338"/>
            <ac:spMk id="60" creationId="{0954C788-B867-4363-A26E-FF07AEE1C420}"/>
          </ac:spMkLst>
        </pc:spChg>
        <pc:spChg chg="mod">
          <ac:chgData name="Mrs Allaway" userId="34be63d1-7f07-48ab-8e8a-f4314d2c6274" providerId="ADAL" clId="{CE0FB0E0-8177-40F1-A76A-2EADB23BA4A1}" dt="2021-12-13T10:12:49.125" v="5220" actId="207"/>
          <ac:spMkLst>
            <pc:docMk/>
            <pc:sldMk cId="166490074" sldId="338"/>
            <ac:spMk id="61" creationId="{5E2578D0-A8C2-46CF-93BB-59D1B4EBC6C0}"/>
          </ac:spMkLst>
        </pc:spChg>
        <pc:spChg chg="mod">
          <ac:chgData name="Mrs Allaway" userId="34be63d1-7f07-48ab-8e8a-f4314d2c6274" providerId="ADAL" clId="{CE0FB0E0-8177-40F1-A76A-2EADB23BA4A1}" dt="2021-12-13T10:12:49.125" v="5220" actId="207"/>
          <ac:spMkLst>
            <pc:docMk/>
            <pc:sldMk cId="166490074" sldId="338"/>
            <ac:spMk id="62" creationId="{A86B58FD-4D45-4F4A-8168-14E8C350A796}"/>
          </ac:spMkLst>
        </pc:spChg>
        <pc:spChg chg="mod">
          <ac:chgData name="Mrs Allaway" userId="34be63d1-7f07-48ab-8e8a-f4314d2c6274" providerId="ADAL" clId="{CE0FB0E0-8177-40F1-A76A-2EADB23BA4A1}" dt="2021-12-13T10:12:49.125" v="5220" actId="207"/>
          <ac:spMkLst>
            <pc:docMk/>
            <pc:sldMk cId="166490074" sldId="338"/>
            <ac:spMk id="63" creationId="{FD422397-43E7-46C1-94B2-914B478019A7}"/>
          </ac:spMkLst>
        </pc:spChg>
        <pc:spChg chg="mod">
          <ac:chgData name="Mrs Allaway" userId="34be63d1-7f07-48ab-8e8a-f4314d2c6274" providerId="ADAL" clId="{CE0FB0E0-8177-40F1-A76A-2EADB23BA4A1}" dt="2021-12-13T10:12:49.125" v="5220" actId="207"/>
          <ac:spMkLst>
            <pc:docMk/>
            <pc:sldMk cId="166490074" sldId="338"/>
            <ac:spMk id="64" creationId="{C0AC5C43-7EEE-4A25-814C-55EBD999DBAB}"/>
          </ac:spMkLst>
        </pc:spChg>
        <pc:spChg chg="mod">
          <ac:chgData name="Mrs Allaway" userId="34be63d1-7f07-48ab-8e8a-f4314d2c6274" providerId="ADAL" clId="{CE0FB0E0-8177-40F1-A76A-2EADB23BA4A1}" dt="2021-12-13T10:12:49.125" v="5220" actId="207"/>
          <ac:spMkLst>
            <pc:docMk/>
            <pc:sldMk cId="166490074" sldId="338"/>
            <ac:spMk id="65" creationId="{8BFE2CA6-BDBC-4D25-9CCF-DA1286317075}"/>
          </ac:spMkLst>
        </pc:spChg>
        <pc:spChg chg="mod">
          <ac:chgData name="Mrs Allaway" userId="34be63d1-7f07-48ab-8e8a-f4314d2c6274" providerId="ADAL" clId="{CE0FB0E0-8177-40F1-A76A-2EADB23BA4A1}" dt="2021-12-13T10:12:49.125" v="5220" actId="207"/>
          <ac:spMkLst>
            <pc:docMk/>
            <pc:sldMk cId="166490074" sldId="338"/>
            <ac:spMk id="66" creationId="{876C5ECE-401E-4444-AA6C-2B4949AB164E}"/>
          </ac:spMkLst>
        </pc:spChg>
        <pc:spChg chg="mod">
          <ac:chgData name="Mrs Allaway" userId="34be63d1-7f07-48ab-8e8a-f4314d2c6274" providerId="ADAL" clId="{CE0FB0E0-8177-40F1-A76A-2EADB23BA4A1}" dt="2021-12-13T10:12:49.125" v="5220" actId="207"/>
          <ac:spMkLst>
            <pc:docMk/>
            <pc:sldMk cId="166490074" sldId="338"/>
            <ac:spMk id="67" creationId="{7EC13AC1-EBCC-465C-B614-251F6BD44364}"/>
          </ac:spMkLst>
        </pc:spChg>
        <pc:spChg chg="mod">
          <ac:chgData name="Mrs Allaway" userId="34be63d1-7f07-48ab-8e8a-f4314d2c6274" providerId="ADAL" clId="{CE0FB0E0-8177-40F1-A76A-2EADB23BA4A1}" dt="2021-12-13T10:12:49.125" v="5220" actId="207"/>
          <ac:spMkLst>
            <pc:docMk/>
            <pc:sldMk cId="166490074" sldId="338"/>
            <ac:spMk id="68" creationId="{AE907AD6-25EC-4B72-90E6-C8FF793BD8E2}"/>
          </ac:spMkLst>
        </pc:spChg>
        <pc:spChg chg="mod">
          <ac:chgData name="Mrs Allaway" userId="34be63d1-7f07-48ab-8e8a-f4314d2c6274" providerId="ADAL" clId="{CE0FB0E0-8177-40F1-A76A-2EADB23BA4A1}" dt="2021-12-13T10:12:49.125" v="5220" actId="207"/>
          <ac:spMkLst>
            <pc:docMk/>
            <pc:sldMk cId="166490074" sldId="338"/>
            <ac:spMk id="69" creationId="{A3737B4D-314A-4D05-AC7E-215EC1D15BF5}"/>
          </ac:spMkLst>
        </pc:spChg>
        <pc:spChg chg="mod">
          <ac:chgData name="Mrs Allaway" userId="34be63d1-7f07-48ab-8e8a-f4314d2c6274" providerId="ADAL" clId="{CE0FB0E0-8177-40F1-A76A-2EADB23BA4A1}" dt="2021-12-13T10:12:49.125" v="5220" actId="207"/>
          <ac:spMkLst>
            <pc:docMk/>
            <pc:sldMk cId="166490074" sldId="338"/>
            <ac:spMk id="70" creationId="{A55D045C-C42D-47E1-B47E-F1CE17C8B810}"/>
          </ac:spMkLst>
        </pc:spChg>
        <pc:spChg chg="mod">
          <ac:chgData name="Mrs Allaway" userId="34be63d1-7f07-48ab-8e8a-f4314d2c6274" providerId="ADAL" clId="{CE0FB0E0-8177-40F1-A76A-2EADB23BA4A1}" dt="2021-12-13T10:12:49.125" v="5220" actId="207"/>
          <ac:spMkLst>
            <pc:docMk/>
            <pc:sldMk cId="166490074" sldId="338"/>
            <ac:spMk id="71" creationId="{9BFEFCFB-9353-4529-9D0D-CA096D4C0CC7}"/>
          </ac:spMkLst>
        </pc:spChg>
        <pc:spChg chg="mod">
          <ac:chgData name="Mrs Allaway" userId="34be63d1-7f07-48ab-8e8a-f4314d2c6274" providerId="ADAL" clId="{CE0FB0E0-8177-40F1-A76A-2EADB23BA4A1}" dt="2021-12-13T10:12:49.125" v="5220" actId="207"/>
          <ac:spMkLst>
            <pc:docMk/>
            <pc:sldMk cId="166490074" sldId="338"/>
            <ac:spMk id="72" creationId="{68665077-1554-4560-BFD8-A56A36E96782}"/>
          </ac:spMkLst>
        </pc:spChg>
        <pc:spChg chg="mod">
          <ac:chgData name="Mrs Allaway" userId="34be63d1-7f07-48ab-8e8a-f4314d2c6274" providerId="ADAL" clId="{CE0FB0E0-8177-40F1-A76A-2EADB23BA4A1}" dt="2021-12-13T10:12:49.125" v="5220" actId="207"/>
          <ac:spMkLst>
            <pc:docMk/>
            <pc:sldMk cId="166490074" sldId="338"/>
            <ac:spMk id="73" creationId="{4303C5D4-F385-4E2D-8788-8B840654D3D7}"/>
          </ac:spMkLst>
        </pc:spChg>
        <pc:spChg chg="mod">
          <ac:chgData name="Mrs Allaway" userId="34be63d1-7f07-48ab-8e8a-f4314d2c6274" providerId="ADAL" clId="{CE0FB0E0-8177-40F1-A76A-2EADB23BA4A1}" dt="2021-12-13T10:12:49.125" v="5220" actId="207"/>
          <ac:spMkLst>
            <pc:docMk/>
            <pc:sldMk cId="166490074" sldId="338"/>
            <ac:spMk id="74" creationId="{693511D7-44E6-4672-9C50-BC04D7FA192C}"/>
          </ac:spMkLst>
        </pc:spChg>
        <pc:spChg chg="mod">
          <ac:chgData name="Mrs Allaway" userId="34be63d1-7f07-48ab-8e8a-f4314d2c6274" providerId="ADAL" clId="{CE0FB0E0-8177-40F1-A76A-2EADB23BA4A1}" dt="2021-12-13T10:12:49.125" v="5220" actId="207"/>
          <ac:spMkLst>
            <pc:docMk/>
            <pc:sldMk cId="166490074" sldId="338"/>
            <ac:spMk id="75" creationId="{6C4C90A4-2846-4409-9398-EB153B0474E7}"/>
          </ac:spMkLst>
        </pc:spChg>
        <pc:spChg chg="mod">
          <ac:chgData name="Mrs Allaway" userId="34be63d1-7f07-48ab-8e8a-f4314d2c6274" providerId="ADAL" clId="{CE0FB0E0-8177-40F1-A76A-2EADB23BA4A1}" dt="2021-12-13T10:12:49.125" v="5220" actId="207"/>
          <ac:spMkLst>
            <pc:docMk/>
            <pc:sldMk cId="166490074" sldId="338"/>
            <ac:spMk id="76" creationId="{6B588D49-0A87-4D87-B847-77822633A14C}"/>
          </ac:spMkLst>
        </pc:spChg>
        <pc:spChg chg="mod">
          <ac:chgData name="Mrs Allaway" userId="34be63d1-7f07-48ab-8e8a-f4314d2c6274" providerId="ADAL" clId="{CE0FB0E0-8177-40F1-A76A-2EADB23BA4A1}" dt="2021-12-13T10:12:49.125" v="5220" actId="207"/>
          <ac:spMkLst>
            <pc:docMk/>
            <pc:sldMk cId="166490074" sldId="338"/>
            <ac:spMk id="77" creationId="{380F6AF3-973C-4DCC-A317-24ED3420F9E0}"/>
          </ac:spMkLst>
        </pc:spChg>
        <pc:spChg chg="mod">
          <ac:chgData name="Mrs Allaway" userId="34be63d1-7f07-48ab-8e8a-f4314d2c6274" providerId="ADAL" clId="{CE0FB0E0-8177-40F1-A76A-2EADB23BA4A1}" dt="2021-12-13T10:12:49.125" v="5220" actId="207"/>
          <ac:spMkLst>
            <pc:docMk/>
            <pc:sldMk cId="166490074" sldId="338"/>
            <ac:spMk id="78" creationId="{E2229E74-FFFD-4834-800A-DB787488F82E}"/>
          </ac:spMkLst>
        </pc:spChg>
        <pc:spChg chg="mod">
          <ac:chgData name="Mrs Allaway" userId="34be63d1-7f07-48ab-8e8a-f4314d2c6274" providerId="ADAL" clId="{CE0FB0E0-8177-40F1-A76A-2EADB23BA4A1}" dt="2021-12-13T10:12:49.125" v="5220" actId="207"/>
          <ac:spMkLst>
            <pc:docMk/>
            <pc:sldMk cId="166490074" sldId="338"/>
            <ac:spMk id="79" creationId="{3AF4F5B5-C209-4955-9889-738387849075}"/>
          </ac:spMkLst>
        </pc:spChg>
        <pc:spChg chg="mod">
          <ac:chgData name="Mrs Allaway" userId="34be63d1-7f07-48ab-8e8a-f4314d2c6274" providerId="ADAL" clId="{CE0FB0E0-8177-40F1-A76A-2EADB23BA4A1}" dt="2021-12-13T10:12:49.125" v="5220" actId="207"/>
          <ac:spMkLst>
            <pc:docMk/>
            <pc:sldMk cId="166490074" sldId="338"/>
            <ac:spMk id="80" creationId="{16452503-6608-4DE7-BFD3-3E94A7932DD5}"/>
          </ac:spMkLst>
        </pc:spChg>
        <pc:spChg chg="mod">
          <ac:chgData name="Mrs Allaway" userId="34be63d1-7f07-48ab-8e8a-f4314d2c6274" providerId="ADAL" clId="{CE0FB0E0-8177-40F1-A76A-2EADB23BA4A1}" dt="2021-12-13T10:12:49.125" v="5220" actId="207"/>
          <ac:spMkLst>
            <pc:docMk/>
            <pc:sldMk cId="166490074" sldId="338"/>
            <ac:spMk id="81" creationId="{BF68045C-EB80-4212-842A-58E7D63A35D3}"/>
          </ac:spMkLst>
        </pc:spChg>
        <pc:spChg chg="mod">
          <ac:chgData name="Mrs Allaway" userId="34be63d1-7f07-48ab-8e8a-f4314d2c6274" providerId="ADAL" clId="{CE0FB0E0-8177-40F1-A76A-2EADB23BA4A1}" dt="2021-12-13T10:12:49.125" v="5220" actId="207"/>
          <ac:spMkLst>
            <pc:docMk/>
            <pc:sldMk cId="166490074" sldId="338"/>
            <ac:spMk id="82" creationId="{CCDFB4F1-1712-420C-B3CA-9DE5A0053ECD}"/>
          </ac:spMkLst>
        </pc:spChg>
        <pc:spChg chg="mod">
          <ac:chgData name="Mrs Allaway" userId="34be63d1-7f07-48ab-8e8a-f4314d2c6274" providerId="ADAL" clId="{CE0FB0E0-8177-40F1-A76A-2EADB23BA4A1}" dt="2021-12-13T10:12:49.125" v="5220" actId="207"/>
          <ac:spMkLst>
            <pc:docMk/>
            <pc:sldMk cId="166490074" sldId="338"/>
            <ac:spMk id="83" creationId="{33D2C223-9350-4034-956F-E52D2E41D572}"/>
          </ac:spMkLst>
        </pc:spChg>
        <pc:spChg chg="mod">
          <ac:chgData name="Mrs Allaway" userId="34be63d1-7f07-48ab-8e8a-f4314d2c6274" providerId="ADAL" clId="{CE0FB0E0-8177-40F1-A76A-2EADB23BA4A1}" dt="2021-12-13T10:12:49.125" v="5220" actId="207"/>
          <ac:spMkLst>
            <pc:docMk/>
            <pc:sldMk cId="166490074" sldId="338"/>
            <ac:spMk id="84" creationId="{A1FCFDC4-7C43-4AF2-99BE-BCD3E09EDD13}"/>
          </ac:spMkLst>
        </pc:spChg>
        <pc:spChg chg="mod">
          <ac:chgData name="Mrs Allaway" userId="34be63d1-7f07-48ab-8e8a-f4314d2c6274" providerId="ADAL" clId="{CE0FB0E0-8177-40F1-A76A-2EADB23BA4A1}" dt="2021-12-13T10:12:49.125" v="5220" actId="207"/>
          <ac:spMkLst>
            <pc:docMk/>
            <pc:sldMk cId="166490074" sldId="338"/>
            <ac:spMk id="85" creationId="{0C9CEEEC-F03C-45AC-B49B-82CA101919F2}"/>
          </ac:spMkLst>
        </pc:spChg>
        <pc:spChg chg="mod">
          <ac:chgData name="Mrs Allaway" userId="34be63d1-7f07-48ab-8e8a-f4314d2c6274" providerId="ADAL" clId="{CE0FB0E0-8177-40F1-A76A-2EADB23BA4A1}" dt="2021-12-13T10:12:49.125" v="5220" actId="207"/>
          <ac:spMkLst>
            <pc:docMk/>
            <pc:sldMk cId="166490074" sldId="338"/>
            <ac:spMk id="86" creationId="{057FA01D-A9F8-4A74-9DE3-E385DCBE58AB}"/>
          </ac:spMkLst>
        </pc:spChg>
        <pc:spChg chg="mod">
          <ac:chgData name="Mrs Allaway" userId="34be63d1-7f07-48ab-8e8a-f4314d2c6274" providerId="ADAL" clId="{CE0FB0E0-8177-40F1-A76A-2EADB23BA4A1}" dt="2021-12-13T10:12:49.125" v="5220" actId="207"/>
          <ac:spMkLst>
            <pc:docMk/>
            <pc:sldMk cId="166490074" sldId="338"/>
            <ac:spMk id="87" creationId="{72910BC7-F419-44F0-9474-CB2B48EC3ACA}"/>
          </ac:spMkLst>
        </pc:spChg>
        <pc:spChg chg="mod">
          <ac:chgData name="Mrs Allaway" userId="34be63d1-7f07-48ab-8e8a-f4314d2c6274" providerId="ADAL" clId="{CE0FB0E0-8177-40F1-A76A-2EADB23BA4A1}" dt="2021-12-13T10:12:49.125" v="5220" actId="207"/>
          <ac:spMkLst>
            <pc:docMk/>
            <pc:sldMk cId="166490074" sldId="338"/>
            <ac:spMk id="88" creationId="{63855F11-D73E-4987-BF69-E6AD33E23304}"/>
          </ac:spMkLst>
        </pc:spChg>
        <pc:spChg chg="mod">
          <ac:chgData name="Mrs Allaway" userId="34be63d1-7f07-48ab-8e8a-f4314d2c6274" providerId="ADAL" clId="{CE0FB0E0-8177-40F1-A76A-2EADB23BA4A1}" dt="2021-12-13T10:12:49.125" v="5220" actId="207"/>
          <ac:spMkLst>
            <pc:docMk/>
            <pc:sldMk cId="166490074" sldId="338"/>
            <ac:spMk id="89" creationId="{9F2241DC-709F-4A91-9F17-B53617CD3892}"/>
          </ac:spMkLst>
        </pc:spChg>
        <pc:spChg chg="mod">
          <ac:chgData name="Mrs Allaway" userId="34be63d1-7f07-48ab-8e8a-f4314d2c6274" providerId="ADAL" clId="{CE0FB0E0-8177-40F1-A76A-2EADB23BA4A1}" dt="2021-12-13T10:12:49.125" v="5220" actId="207"/>
          <ac:spMkLst>
            <pc:docMk/>
            <pc:sldMk cId="166490074" sldId="338"/>
            <ac:spMk id="90" creationId="{AAFAF779-F70B-410B-8C33-62342F93CE0F}"/>
          </ac:spMkLst>
        </pc:spChg>
        <pc:spChg chg="mod">
          <ac:chgData name="Mrs Allaway" userId="34be63d1-7f07-48ab-8e8a-f4314d2c6274" providerId="ADAL" clId="{CE0FB0E0-8177-40F1-A76A-2EADB23BA4A1}" dt="2021-12-13T10:12:49.125" v="5220" actId="207"/>
          <ac:spMkLst>
            <pc:docMk/>
            <pc:sldMk cId="166490074" sldId="338"/>
            <ac:spMk id="91" creationId="{7D358EAB-AC3E-4226-B098-815344BC2F64}"/>
          </ac:spMkLst>
        </pc:spChg>
        <pc:spChg chg="mod">
          <ac:chgData name="Mrs Allaway" userId="34be63d1-7f07-48ab-8e8a-f4314d2c6274" providerId="ADAL" clId="{CE0FB0E0-8177-40F1-A76A-2EADB23BA4A1}" dt="2021-12-13T10:12:49.125" v="5220" actId="207"/>
          <ac:spMkLst>
            <pc:docMk/>
            <pc:sldMk cId="166490074" sldId="338"/>
            <ac:spMk id="92" creationId="{B9607D7F-ABD8-4445-9931-770D7F6A840F}"/>
          </ac:spMkLst>
        </pc:spChg>
        <pc:spChg chg="mod">
          <ac:chgData name="Mrs Allaway" userId="34be63d1-7f07-48ab-8e8a-f4314d2c6274" providerId="ADAL" clId="{CE0FB0E0-8177-40F1-A76A-2EADB23BA4A1}" dt="2021-12-13T10:12:49.125" v="5220" actId="207"/>
          <ac:spMkLst>
            <pc:docMk/>
            <pc:sldMk cId="166490074" sldId="338"/>
            <ac:spMk id="93" creationId="{7FE11F79-875E-48F5-B936-A6E41318EEF8}"/>
          </ac:spMkLst>
        </pc:spChg>
        <pc:spChg chg="mod">
          <ac:chgData name="Mrs Allaway" userId="34be63d1-7f07-48ab-8e8a-f4314d2c6274" providerId="ADAL" clId="{CE0FB0E0-8177-40F1-A76A-2EADB23BA4A1}" dt="2021-12-13T10:12:49.125" v="5220" actId="207"/>
          <ac:spMkLst>
            <pc:docMk/>
            <pc:sldMk cId="166490074" sldId="338"/>
            <ac:spMk id="94" creationId="{87232DDA-9F0A-4BF0-9B4E-1BCFE4669041}"/>
          </ac:spMkLst>
        </pc:spChg>
        <pc:spChg chg="mod">
          <ac:chgData name="Mrs Allaway" userId="34be63d1-7f07-48ab-8e8a-f4314d2c6274" providerId="ADAL" clId="{CE0FB0E0-8177-40F1-A76A-2EADB23BA4A1}" dt="2021-12-13T10:12:49.125" v="5220" actId="207"/>
          <ac:spMkLst>
            <pc:docMk/>
            <pc:sldMk cId="166490074" sldId="338"/>
            <ac:spMk id="95" creationId="{711FAB7C-4B94-4D88-8953-EAD4B368C737}"/>
          </ac:spMkLst>
        </pc:spChg>
        <pc:spChg chg="mod">
          <ac:chgData name="Mrs Allaway" userId="34be63d1-7f07-48ab-8e8a-f4314d2c6274" providerId="ADAL" clId="{CE0FB0E0-8177-40F1-A76A-2EADB23BA4A1}" dt="2021-12-13T10:12:49.125" v="5220" actId="207"/>
          <ac:spMkLst>
            <pc:docMk/>
            <pc:sldMk cId="166490074" sldId="338"/>
            <ac:spMk id="96" creationId="{C296C486-4602-4137-8CCE-4D7C5982CDED}"/>
          </ac:spMkLst>
        </pc:spChg>
        <pc:spChg chg="mod">
          <ac:chgData name="Mrs Allaway" userId="34be63d1-7f07-48ab-8e8a-f4314d2c6274" providerId="ADAL" clId="{CE0FB0E0-8177-40F1-A76A-2EADB23BA4A1}" dt="2021-12-13T10:12:49.125" v="5220" actId="207"/>
          <ac:spMkLst>
            <pc:docMk/>
            <pc:sldMk cId="166490074" sldId="338"/>
            <ac:spMk id="97" creationId="{01A952B8-472C-4D13-BAFD-16E28B4B32E7}"/>
          </ac:spMkLst>
        </pc:spChg>
        <pc:spChg chg="mod">
          <ac:chgData name="Mrs Allaway" userId="34be63d1-7f07-48ab-8e8a-f4314d2c6274" providerId="ADAL" clId="{CE0FB0E0-8177-40F1-A76A-2EADB23BA4A1}" dt="2021-12-13T10:13:12.484" v="5228" actId="207"/>
          <ac:spMkLst>
            <pc:docMk/>
            <pc:sldMk cId="166490074" sldId="338"/>
            <ac:spMk id="99" creationId="{1D69884A-9521-4900-9D95-9F6E6175CB6D}"/>
          </ac:spMkLst>
        </pc:spChg>
        <pc:spChg chg="mod">
          <ac:chgData name="Mrs Allaway" userId="34be63d1-7f07-48ab-8e8a-f4314d2c6274" providerId="ADAL" clId="{CE0FB0E0-8177-40F1-A76A-2EADB23BA4A1}" dt="2021-12-13T10:13:12.484" v="5228" actId="207"/>
          <ac:spMkLst>
            <pc:docMk/>
            <pc:sldMk cId="166490074" sldId="338"/>
            <ac:spMk id="100" creationId="{ED5641A0-BD99-4C19-96DD-832B70D80FA4}"/>
          </ac:spMkLst>
        </pc:spChg>
        <pc:spChg chg="mod">
          <ac:chgData name="Mrs Allaway" userId="34be63d1-7f07-48ab-8e8a-f4314d2c6274" providerId="ADAL" clId="{CE0FB0E0-8177-40F1-A76A-2EADB23BA4A1}" dt="2021-12-13T10:13:12.484" v="5228" actId="207"/>
          <ac:spMkLst>
            <pc:docMk/>
            <pc:sldMk cId="166490074" sldId="338"/>
            <ac:spMk id="101" creationId="{E8157F4C-B0C4-4F54-B033-13B8CF7D68FD}"/>
          </ac:spMkLst>
        </pc:spChg>
        <pc:spChg chg="mod">
          <ac:chgData name="Mrs Allaway" userId="34be63d1-7f07-48ab-8e8a-f4314d2c6274" providerId="ADAL" clId="{CE0FB0E0-8177-40F1-A76A-2EADB23BA4A1}" dt="2021-12-13T10:13:12.484" v="5228" actId="207"/>
          <ac:spMkLst>
            <pc:docMk/>
            <pc:sldMk cId="166490074" sldId="338"/>
            <ac:spMk id="102" creationId="{27F22CB4-3B74-4BE8-9D72-3FDD0D599EB7}"/>
          </ac:spMkLst>
        </pc:spChg>
        <pc:spChg chg="mod">
          <ac:chgData name="Mrs Allaway" userId="34be63d1-7f07-48ab-8e8a-f4314d2c6274" providerId="ADAL" clId="{CE0FB0E0-8177-40F1-A76A-2EADB23BA4A1}" dt="2021-12-13T10:13:12.484" v="5228" actId="207"/>
          <ac:spMkLst>
            <pc:docMk/>
            <pc:sldMk cId="166490074" sldId="338"/>
            <ac:spMk id="103" creationId="{3BDCEA14-DFD1-4E7D-9C34-D4A49B1F6E6E}"/>
          </ac:spMkLst>
        </pc:spChg>
        <pc:spChg chg="mod">
          <ac:chgData name="Mrs Allaway" userId="34be63d1-7f07-48ab-8e8a-f4314d2c6274" providerId="ADAL" clId="{CE0FB0E0-8177-40F1-A76A-2EADB23BA4A1}" dt="2021-12-13T10:13:12.484" v="5228" actId="207"/>
          <ac:spMkLst>
            <pc:docMk/>
            <pc:sldMk cId="166490074" sldId="338"/>
            <ac:spMk id="104" creationId="{461B28D8-6CCD-4248-9AB2-7F66D079F809}"/>
          </ac:spMkLst>
        </pc:spChg>
        <pc:spChg chg="mod">
          <ac:chgData name="Mrs Allaway" userId="34be63d1-7f07-48ab-8e8a-f4314d2c6274" providerId="ADAL" clId="{CE0FB0E0-8177-40F1-A76A-2EADB23BA4A1}" dt="2021-12-13T10:13:12.484" v="5228" actId="207"/>
          <ac:spMkLst>
            <pc:docMk/>
            <pc:sldMk cId="166490074" sldId="338"/>
            <ac:spMk id="105" creationId="{9A39F990-37F5-4D48-B8AF-90C37B4B228F}"/>
          </ac:spMkLst>
        </pc:spChg>
        <pc:spChg chg="mod">
          <ac:chgData name="Mrs Allaway" userId="34be63d1-7f07-48ab-8e8a-f4314d2c6274" providerId="ADAL" clId="{CE0FB0E0-8177-40F1-A76A-2EADB23BA4A1}" dt="2021-12-13T10:13:12.484" v="5228" actId="207"/>
          <ac:spMkLst>
            <pc:docMk/>
            <pc:sldMk cId="166490074" sldId="338"/>
            <ac:spMk id="106" creationId="{5A626A65-203C-455B-BFDD-FCD152476E19}"/>
          </ac:spMkLst>
        </pc:spChg>
        <pc:spChg chg="mod">
          <ac:chgData name="Mrs Allaway" userId="34be63d1-7f07-48ab-8e8a-f4314d2c6274" providerId="ADAL" clId="{CE0FB0E0-8177-40F1-A76A-2EADB23BA4A1}" dt="2021-12-13T10:13:12.484" v="5228" actId="207"/>
          <ac:spMkLst>
            <pc:docMk/>
            <pc:sldMk cId="166490074" sldId="338"/>
            <ac:spMk id="107" creationId="{F435F377-F845-4873-A80E-EC3ECB198B9B}"/>
          </ac:spMkLst>
        </pc:spChg>
        <pc:spChg chg="mod">
          <ac:chgData name="Mrs Allaway" userId="34be63d1-7f07-48ab-8e8a-f4314d2c6274" providerId="ADAL" clId="{CE0FB0E0-8177-40F1-A76A-2EADB23BA4A1}" dt="2021-12-13T10:13:12.484" v="5228" actId="207"/>
          <ac:spMkLst>
            <pc:docMk/>
            <pc:sldMk cId="166490074" sldId="338"/>
            <ac:spMk id="108" creationId="{C7582BD0-D92E-4617-A5E8-40A6407BB597}"/>
          </ac:spMkLst>
        </pc:spChg>
        <pc:spChg chg="mod">
          <ac:chgData name="Mrs Allaway" userId="34be63d1-7f07-48ab-8e8a-f4314d2c6274" providerId="ADAL" clId="{CE0FB0E0-8177-40F1-A76A-2EADB23BA4A1}" dt="2021-12-13T10:13:12.484" v="5228" actId="207"/>
          <ac:spMkLst>
            <pc:docMk/>
            <pc:sldMk cId="166490074" sldId="338"/>
            <ac:spMk id="109" creationId="{7F1B2A5F-222E-490D-BA9E-9BC4717E8CC3}"/>
          </ac:spMkLst>
        </pc:spChg>
        <pc:spChg chg="mod">
          <ac:chgData name="Mrs Allaway" userId="34be63d1-7f07-48ab-8e8a-f4314d2c6274" providerId="ADAL" clId="{CE0FB0E0-8177-40F1-A76A-2EADB23BA4A1}" dt="2021-12-13T10:13:12.484" v="5228" actId="207"/>
          <ac:spMkLst>
            <pc:docMk/>
            <pc:sldMk cId="166490074" sldId="338"/>
            <ac:spMk id="110" creationId="{22B92D51-4534-4FDC-ABEC-1BE124A24FE4}"/>
          </ac:spMkLst>
        </pc:spChg>
        <pc:spChg chg="mod">
          <ac:chgData name="Mrs Allaway" userId="34be63d1-7f07-48ab-8e8a-f4314d2c6274" providerId="ADAL" clId="{CE0FB0E0-8177-40F1-A76A-2EADB23BA4A1}" dt="2021-12-13T10:13:12.484" v="5228" actId="207"/>
          <ac:spMkLst>
            <pc:docMk/>
            <pc:sldMk cId="166490074" sldId="338"/>
            <ac:spMk id="111" creationId="{530CB7DC-767D-4908-8386-98B4B69A2E24}"/>
          </ac:spMkLst>
        </pc:spChg>
        <pc:spChg chg="mod">
          <ac:chgData name="Mrs Allaway" userId="34be63d1-7f07-48ab-8e8a-f4314d2c6274" providerId="ADAL" clId="{CE0FB0E0-8177-40F1-A76A-2EADB23BA4A1}" dt="2021-12-13T10:13:12.484" v="5228" actId="207"/>
          <ac:spMkLst>
            <pc:docMk/>
            <pc:sldMk cId="166490074" sldId="338"/>
            <ac:spMk id="112" creationId="{4E7251E1-748C-44AF-A609-0077DB78BA94}"/>
          </ac:spMkLst>
        </pc:spChg>
        <pc:spChg chg="mod">
          <ac:chgData name="Mrs Allaway" userId="34be63d1-7f07-48ab-8e8a-f4314d2c6274" providerId="ADAL" clId="{CE0FB0E0-8177-40F1-A76A-2EADB23BA4A1}" dt="2021-12-13T10:13:12.484" v="5228" actId="207"/>
          <ac:spMkLst>
            <pc:docMk/>
            <pc:sldMk cId="166490074" sldId="338"/>
            <ac:spMk id="113" creationId="{D444F8CE-6E5A-42BF-BDA7-7C5C63D48615}"/>
          </ac:spMkLst>
        </pc:spChg>
        <pc:spChg chg="mod">
          <ac:chgData name="Mrs Allaway" userId="34be63d1-7f07-48ab-8e8a-f4314d2c6274" providerId="ADAL" clId="{CE0FB0E0-8177-40F1-A76A-2EADB23BA4A1}" dt="2021-12-13T10:13:12.484" v="5228" actId="207"/>
          <ac:spMkLst>
            <pc:docMk/>
            <pc:sldMk cId="166490074" sldId="338"/>
            <ac:spMk id="114" creationId="{099060DA-F990-4B0B-9413-5AFE19D1B9CA}"/>
          </ac:spMkLst>
        </pc:spChg>
        <pc:spChg chg="mod">
          <ac:chgData name="Mrs Allaway" userId="34be63d1-7f07-48ab-8e8a-f4314d2c6274" providerId="ADAL" clId="{CE0FB0E0-8177-40F1-A76A-2EADB23BA4A1}" dt="2021-12-13T10:13:12.484" v="5228" actId="207"/>
          <ac:spMkLst>
            <pc:docMk/>
            <pc:sldMk cId="166490074" sldId="338"/>
            <ac:spMk id="115" creationId="{CC99FA43-A466-42A0-AC39-B9641F246A90}"/>
          </ac:spMkLst>
        </pc:spChg>
        <pc:spChg chg="mod">
          <ac:chgData name="Mrs Allaway" userId="34be63d1-7f07-48ab-8e8a-f4314d2c6274" providerId="ADAL" clId="{CE0FB0E0-8177-40F1-A76A-2EADB23BA4A1}" dt="2021-12-13T10:13:12.484" v="5228" actId="207"/>
          <ac:spMkLst>
            <pc:docMk/>
            <pc:sldMk cId="166490074" sldId="338"/>
            <ac:spMk id="116" creationId="{D2AD3568-387B-4FF4-8178-7DAE87535C43}"/>
          </ac:spMkLst>
        </pc:spChg>
        <pc:spChg chg="mod">
          <ac:chgData name="Mrs Allaway" userId="34be63d1-7f07-48ab-8e8a-f4314d2c6274" providerId="ADAL" clId="{CE0FB0E0-8177-40F1-A76A-2EADB23BA4A1}" dt="2021-12-13T10:13:12.484" v="5228" actId="207"/>
          <ac:spMkLst>
            <pc:docMk/>
            <pc:sldMk cId="166490074" sldId="338"/>
            <ac:spMk id="117" creationId="{47580D28-F651-4FF1-B42F-82EC01E943D6}"/>
          </ac:spMkLst>
        </pc:spChg>
        <pc:spChg chg="mod">
          <ac:chgData name="Mrs Allaway" userId="34be63d1-7f07-48ab-8e8a-f4314d2c6274" providerId="ADAL" clId="{CE0FB0E0-8177-40F1-A76A-2EADB23BA4A1}" dt="2021-12-13T10:13:12.484" v="5228" actId="207"/>
          <ac:spMkLst>
            <pc:docMk/>
            <pc:sldMk cId="166490074" sldId="338"/>
            <ac:spMk id="118" creationId="{541DC197-D23A-46DC-8C9B-53B9070C4845}"/>
          </ac:spMkLst>
        </pc:spChg>
        <pc:spChg chg="mod">
          <ac:chgData name="Mrs Allaway" userId="34be63d1-7f07-48ab-8e8a-f4314d2c6274" providerId="ADAL" clId="{CE0FB0E0-8177-40F1-A76A-2EADB23BA4A1}" dt="2021-12-13T10:13:12.484" v="5228" actId="207"/>
          <ac:spMkLst>
            <pc:docMk/>
            <pc:sldMk cId="166490074" sldId="338"/>
            <ac:spMk id="119" creationId="{63EC93D4-A712-4056-B304-5B0A28DEB2AD}"/>
          </ac:spMkLst>
        </pc:spChg>
        <pc:spChg chg="mod">
          <ac:chgData name="Mrs Allaway" userId="34be63d1-7f07-48ab-8e8a-f4314d2c6274" providerId="ADAL" clId="{CE0FB0E0-8177-40F1-A76A-2EADB23BA4A1}" dt="2021-12-13T10:13:12.484" v="5228" actId="207"/>
          <ac:spMkLst>
            <pc:docMk/>
            <pc:sldMk cId="166490074" sldId="338"/>
            <ac:spMk id="120" creationId="{F35529B3-A9A3-4D0D-8FFF-32C4E8AF5BF1}"/>
          </ac:spMkLst>
        </pc:spChg>
        <pc:spChg chg="mod">
          <ac:chgData name="Mrs Allaway" userId="34be63d1-7f07-48ab-8e8a-f4314d2c6274" providerId="ADAL" clId="{CE0FB0E0-8177-40F1-A76A-2EADB23BA4A1}" dt="2021-12-13T10:13:12.484" v="5228" actId="207"/>
          <ac:spMkLst>
            <pc:docMk/>
            <pc:sldMk cId="166490074" sldId="338"/>
            <ac:spMk id="121" creationId="{59A92515-FCE7-47D3-B8EA-FC75B425E8F6}"/>
          </ac:spMkLst>
        </pc:spChg>
        <pc:spChg chg="mod">
          <ac:chgData name="Mrs Allaway" userId="34be63d1-7f07-48ab-8e8a-f4314d2c6274" providerId="ADAL" clId="{CE0FB0E0-8177-40F1-A76A-2EADB23BA4A1}" dt="2021-12-13T10:13:12.484" v="5228" actId="207"/>
          <ac:spMkLst>
            <pc:docMk/>
            <pc:sldMk cId="166490074" sldId="338"/>
            <ac:spMk id="122" creationId="{59F6F10F-3725-484F-9AE4-69B8FF8D257C}"/>
          </ac:spMkLst>
        </pc:spChg>
        <pc:spChg chg="mod">
          <ac:chgData name="Mrs Allaway" userId="34be63d1-7f07-48ab-8e8a-f4314d2c6274" providerId="ADAL" clId="{CE0FB0E0-8177-40F1-A76A-2EADB23BA4A1}" dt="2021-12-13T10:13:12.484" v="5228" actId="207"/>
          <ac:spMkLst>
            <pc:docMk/>
            <pc:sldMk cId="166490074" sldId="338"/>
            <ac:spMk id="123" creationId="{E8F47AFF-5ECE-4CED-8BC4-E23674634604}"/>
          </ac:spMkLst>
        </pc:spChg>
        <pc:spChg chg="mod">
          <ac:chgData name="Mrs Allaway" userId="34be63d1-7f07-48ab-8e8a-f4314d2c6274" providerId="ADAL" clId="{CE0FB0E0-8177-40F1-A76A-2EADB23BA4A1}" dt="2021-12-13T10:13:12.484" v="5228" actId="207"/>
          <ac:spMkLst>
            <pc:docMk/>
            <pc:sldMk cId="166490074" sldId="338"/>
            <ac:spMk id="124" creationId="{B9731361-CB14-45CD-93AC-CF40E59B9849}"/>
          </ac:spMkLst>
        </pc:spChg>
        <pc:spChg chg="mod">
          <ac:chgData name="Mrs Allaway" userId="34be63d1-7f07-48ab-8e8a-f4314d2c6274" providerId="ADAL" clId="{CE0FB0E0-8177-40F1-A76A-2EADB23BA4A1}" dt="2021-12-13T10:13:12.484" v="5228" actId="207"/>
          <ac:spMkLst>
            <pc:docMk/>
            <pc:sldMk cId="166490074" sldId="338"/>
            <ac:spMk id="125" creationId="{75AADCE4-3813-4DD2-9F95-F01A9B15EB87}"/>
          </ac:spMkLst>
        </pc:spChg>
        <pc:spChg chg="mod">
          <ac:chgData name="Mrs Allaway" userId="34be63d1-7f07-48ab-8e8a-f4314d2c6274" providerId="ADAL" clId="{CE0FB0E0-8177-40F1-A76A-2EADB23BA4A1}" dt="2021-12-13T10:13:12.484" v="5228" actId="207"/>
          <ac:spMkLst>
            <pc:docMk/>
            <pc:sldMk cId="166490074" sldId="338"/>
            <ac:spMk id="126" creationId="{20EF28EC-0654-4601-B06B-5C3EC35FABF1}"/>
          </ac:spMkLst>
        </pc:spChg>
        <pc:spChg chg="mod">
          <ac:chgData name="Mrs Allaway" userId="34be63d1-7f07-48ab-8e8a-f4314d2c6274" providerId="ADAL" clId="{CE0FB0E0-8177-40F1-A76A-2EADB23BA4A1}" dt="2021-12-13T10:13:12.484" v="5228" actId="207"/>
          <ac:spMkLst>
            <pc:docMk/>
            <pc:sldMk cId="166490074" sldId="338"/>
            <ac:spMk id="127" creationId="{3372C2C1-88D1-42B1-9E17-E885A0149DD5}"/>
          </ac:spMkLst>
        </pc:spChg>
        <pc:spChg chg="mod">
          <ac:chgData name="Mrs Allaway" userId="34be63d1-7f07-48ab-8e8a-f4314d2c6274" providerId="ADAL" clId="{CE0FB0E0-8177-40F1-A76A-2EADB23BA4A1}" dt="2021-12-13T10:13:12.484" v="5228" actId="207"/>
          <ac:spMkLst>
            <pc:docMk/>
            <pc:sldMk cId="166490074" sldId="338"/>
            <ac:spMk id="128" creationId="{E0586FD5-9113-4511-89E4-596CBCC325AD}"/>
          </ac:spMkLst>
        </pc:spChg>
        <pc:spChg chg="mod">
          <ac:chgData name="Mrs Allaway" userId="34be63d1-7f07-48ab-8e8a-f4314d2c6274" providerId="ADAL" clId="{CE0FB0E0-8177-40F1-A76A-2EADB23BA4A1}" dt="2021-12-13T10:13:12.484" v="5228" actId="207"/>
          <ac:spMkLst>
            <pc:docMk/>
            <pc:sldMk cId="166490074" sldId="338"/>
            <ac:spMk id="129" creationId="{5459A274-81F8-4D01-BB03-98554932CC97}"/>
          </ac:spMkLst>
        </pc:spChg>
        <pc:spChg chg="mod">
          <ac:chgData name="Mrs Allaway" userId="34be63d1-7f07-48ab-8e8a-f4314d2c6274" providerId="ADAL" clId="{CE0FB0E0-8177-40F1-A76A-2EADB23BA4A1}" dt="2021-12-13T10:13:12.484" v="5228" actId="207"/>
          <ac:spMkLst>
            <pc:docMk/>
            <pc:sldMk cId="166490074" sldId="338"/>
            <ac:spMk id="130" creationId="{050072D0-0C11-43CE-AC47-B5C18D402193}"/>
          </ac:spMkLst>
        </pc:spChg>
        <pc:spChg chg="mod">
          <ac:chgData name="Mrs Allaway" userId="34be63d1-7f07-48ab-8e8a-f4314d2c6274" providerId="ADAL" clId="{CE0FB0E0-8177-40F1-A76A-2EADB23BA4A1}" dt="2021-12-13T10:13:12.484" v="5228" actId="207"/>
          <ac:spMkLst>
            <pc:docMk/>
            <pc:sldMk cId="166490074" sldId="338"/>
            <ac:spMk id="131" creationId="{A43CDAA6-AD74-41A7-90B1-E9754410D33C}"/>
          </ac:spMkLst>
        </pc:spChg>
        <pc:spChg chg="mod">
          <ac:chgData name="Mrs Allaway" userId="34be63d1-7f07-48ab-8e8a-f4314d2c6274" providerId="ADAL" clId="{CE0FB0E0-8177-40F1-A76A-2EADB23BA4A1}" dt="2021-12-13T10:13:12.484" v="5228" actId="207"/>
          <ac:spMkLst>
            <pc:docMk/>
            <pc:sldMk cId="166490074" sldId="338"/>
            <ac:spMk id="132" creationId="{919ED71A-38C1-4911-A345-51854DA7E8E7}"/>
          </ac:spMkLst>
        </pc:spChg>
        <pc:spChg chg="mod">
          <ac:chgData name="Mrs Allaway" userId="34be63d1-7f07-48ab-8e8a-f4314d2c6274" providerId="ADAL" clId="{CE0FB0E0-8177-40F1-A76A-2EADB23BA4A1}" dt="2021-12-13T10:13:12.484" v="5228" actId="207"/>
          <ac:spMkLst>
            <pc:docMk/>
            <pc:sldMk cId="166490074" sldId="338"/>
            <ac:spMk id="133" creationId="{3F043E14-C890-4629-B21C-88935E3A9344}"/>
          </ac:spMkLst>
        </pc:spChg>
        <pc:spChg chg="mod">
          <ac:chgData name="Mrs Allaway" userId="34be63d1-7f07-48ab-8e8a-f4314d2c6274" providerId="ADAL" clId="{CE0FB0E0-8177-40F1-A76A-2EADB23BA4A1}" dt="2021-12-13T10:13:12.484" v="5228" actId="207"/>
          <ac:spMkLst>
            <pc:docMk/>
            <pc:sldMk cId="166490074" sldId="338"/>
            <ac:spMk id="134" creationId="{100B8AA4-2543-464F-BCA5-D155DB5CDC95}"/>
          </ac:spMkLst>
        </pc:spChg>
        <pc:spChg chg="mod">
          <ac:chgData name="Mrs Allaway" userId="34be63d1-7f07-48ab-8e8a-f4314d2c6274" providerId="ADAL" clId="{CE0FB0E0-8177-40F1-A76A-2EADB23BA4A1}" dt="2021-12-13T10:13:12.484" v="5228" actId="207"/>
          <ac:spMkLst>
            <pc:docMk/>
            <pc:sldMk cId="166490074" sldId="338"/>
            <ac:spMk id="135" creationId="{05E7BD51-13CC-4E62-B215-CE4FF4815BE0}"/>
          </ac:spMkLst>
        </pc:spChg>
        <pc:spChg chg="mod">
          <ac:chgData name="Mrs Allaway" userId="34be63d1-7f07-48ab-8e8a-f4314d2c6274" providerId="ADAL" clId="{CE0FB0E0-8177-40F1-A76A-2EADB23BA4A1}" dt="2021-12-13T10:13:12.484" v="5228" actId="207"/>
          <ac:spMkLst>
            <pc:docMk/>
            <pc:sldMk cId="166490074" sldId="338"/>
            <ac:spMk id="136" creationId="{A2219D74-89CC-4A21-B94C-0FF096E9AD12}"/>
          </ac:spMkLst>
        </pc:spChg>
        <pc:spChg chg="mod">
          <ac:chgData name="Mrs Allaway" userId="34be63d1-7f07-48ab-8e8a-f4314d2c6274" providerId="ADAL" clId="{CE0FB0E0-8177-40F1-A76A-2EADB23BA4A1}" dt="2021-12-13T10:13:12.484" v="5228" actId="207"/>
          <ac:spMkLst>
            <pc:docMk/>
            <pc:sldMk cId="166490074" sldId="338"/>
            <ac:spMk id="137" creationId="{C5A0F3AB-34E9-40EA-9C33-D32D1E12C61F}"/>
          </ac:spMkLst>
        </pc:spChg>
        <pc:spChg chg="mod">
          <ac:chgData name="Mrs Allaway" userId="34be63d1-7f07-48ab-8e8a-f4314d2c6274" providerId="ADAL" clId="{CE0FB0E0-8177-40F1-A76A-2EADB23BA4A1}" dt="2021-12-13T10:13:12.484" v="5228" actId="207"/>
          <ac:spMkLst>
            <pc:docMk/>
            <pc:sldMk cId="166490074" sldId="338"/>
            <ac:spMk id="138" creationId="{A30F4A85-5236-434E-A504-2337F9BEA948}"/>
          </ac:spMkLst>
        </pc:spChg>
        <pc:spChg chg="mod">
          <ac:chgData name="Mrs Allaway" userId="34be63d1-7f07-48ab-8e8a-f4314d2c6274" providerId="ADAL" clId="{CE0FB0E0-8177-40F1-A76A-2EADB23BA4A1}" dt="2021-12-13T10:13:12.484" v="5228" actId="207"/>
          <ac:spMkLst>
            <pc:docMk/>
            <pc:sldMk cId="166490074" sldId="338"/>
            <ac:spMk id="139" creationId="{DDB24AC5-60F9-4E3B-B7C0-4B7682AA1B6D}"/>
          </ac:spMkLst>
        </pc:spChg>
        <pc:spChg chg="mod">
          <ac:chgData name="Mrs Allaway" userId="34be63d1-7f07-48ab-8e8a-f4314d2c6274" providerId="ADAL" clId="{CE0FB0E0-8177-40F1-A76A-2EADB23BA4A1}" dt="2021-12-13T10:13:12.484" v="5228" actId="207"/>
          <ac:spMkLst>
            <pc:docMk/>
            <pc:sldMk cId="166490074" sldId="338"/>
            <ac:spMk id="140" creationId="{FDEA6582-94D6-4D46-92C6-D5CE483E255B}"/>
          </ac:spMkLst>
        </pc:spChg>
        <pc:spChg chg="mod">
          <ac:chgData name="Mrs Allaway" userId="34be63d1-7f07-48ab-8e8a-f4314d2c6274" providerId="ADAL" clId="{CE0FB0E0-8177-40F1-A76A-2EADB23BA4A1}" dt="2021-12-13T10:13:12.484" v="5228" actId="207"/>
          <ac:spMkLst>
            <pc:docMk/>
            <pc:sldMk cId="166490074" sldId="338"/>
            <ac:spMk id="141" creationId="{691B5E56-72A8-4183-9EFF-EDF074D7AC36}"/>
          </ac:spMkLst>
        </pc:spChg>
        <pc:spChg chg="mod">
          <ac:chgData name="Mrs Allaway" userId="34be63d1-7f07-48ab-8e8a-f4314d2c6274" providerId="ADAL" clId="{CE0FB0E0-8177-40F1-A76A-2EADB23BA4A1}" dt="2021-12-13T10:13:12.484" v="5228" actId="207"/>
          <ac:spMkLst>
            <pc:docMk/>
            <pc:sldMk cId="166490074" sldId="338"/>
            <ac:spMk id="142" creationId="{AC7F2B91-77BF-45D0-8C53-C7F4419E9BB1}"/>
          </ac:spMkLst>
        </pc:spChg>
        <pc:spChg chg="mod">
          <ac:chgData name="Mrs Allaway" userId="34be63d1-7f07-48ab-8e8a-f4314d2c6274" providerId="ADAL" clId="{CE0FB0E0-8177-40F1-A76A-2EADB23BA4A1}" dt="2021-12-13T10:13:12.484" v="5228" actId="207"/>
          <ac:spMkLst>
            <pc:docMk/>
            <pc:sldMk cId="166490074" sldId="338"/>
            <ac:spMk id="143" creationId="{C3C815AF-C9BE-4B8F-8AB7-B7E895AC390B}"/>
          </ac:spMkLst>
        </pc:spChg>
        <pc:spChg chg="mod">
          <ac:chgData name="Mrs Allaway" userId="34be63d1-7f07-48ab-8e8a-f4314d2c6274" providerId="ADAL" clId="{CE0FB0E0-8177-40F1-A76A-2EADB23BA4A1}" dt="2021-12-13T10:13:12.484" v="5228" actId="207"/>
          <ac:spMkLst>
            <pc:docMk/>
            <pc:sldMk cId="166490074" sldId="338"/>
            <ac:spMk id="144" creationId="{93F45FD0-D945-4AD9-845D-203786505098}"/>
          </ac:spMkLst>
        </pc:spChg>
        <pc:spChg chg="mod">
          <ac:chgData name="Mrs Allaway" userId="34be63d1-7f07-48ab-8e8a-f4314d2c6274" providerId="ADAL" clId="{CE0FB0E0-8177-40F1-A76A-2EADB23BA4A1}" dt="2021-12-13T10:13:12.484" v="5228" actId="207"/>
          <ac:spMkLst>
            <pc:docMk/>
            <pc:sldMk cId="166490074" sldId="338"/>
            <ac:spMk id="145" creationId="{47116F26-8E86-49A3-8661-5BE2A2FCFE19}"/>
          </ac:spMkLst>
        </pc:spChg>
        <pc:spChg chg="mod">
          <ac:chgData name="Mrs Allaway" userId="34be63d1-7f07-48ab-8e8a-f4314d2c6274" providerId="ADAL" clId="{CE0FB0E0-8177-40F1-A76A-2EADB23BA4A1}" dt="2021-12-13T10:13:12.484" v="5228" actId="207"/>
          <ac:spMkLst>
            <pc:docMk/>
            <pc:sldMk cId="166490074" sldId="338"/>
            <ac:spMk id="146" creationId="{8F616C9D-0AF5-4D19-B3F1-9CDDE2F2D71C}"/>
          </ac:spMkLst>
        </pc:spChg>
        <pc:spChg chg="mod">
          <ac:chgData name="Mrs Allaway" userId="34be63d1-7f07-48ab-8e8a-f4314d2c6274" providerId="ADAL" clId="{CE0FB0E0-8177-40F1-A76A-2EADB23BA4A1}" dt="2021-12-13T10:13:12.484" v="5228" actId="207"/>
          <ac:spMkLst>
            <pc:docMk/>
            <pc:sldMk cId="166490074" sldId="338"/>
            <ac:spMk id="147" creationId="{E95D36AD-5ECF-4C72-9548-6D455DF71A8B}"/>
          </ac:spMkLst>
        </pc:spChg>
        <pc:spChg chg="mod">
          <ac:chgData name="Mrs Allaway" userId="34be63d1-7f07-48ab-8e8a-f4314d2c6274" providerId="ADAL" clId="{CE0FB0E0-8177-40F1-A76A-2EADB23BA4A1}" dt="2021-12-13T10:13:12.484" v="5228" actId="207"/>
          <ac:spMkLst>
            <pc:docMk/>
            <pc:sldMk cId="166490074" sldId="338"/>
            <ac:spMk id="148" creationId="{B1488C8D-A6BC-42D2-8F09-FFE4289E64A6}"/>
          </ac:spMkLst>
        </pc:spChg>
        <pc:spChg chg="mod">
          <ac:chgData name="Mrs Allaway" userId="34be63d1-7f07-48ab-8e8a-f4314d2c6274" providerId="ADAL" clId="{CE0FB0E0-8177-40F1-A76A-2EADB23BA4A1}" dt="2021-12-13T10:13:12.484" v="5228" actId="207"/>
          <ac:spMkLst>
            <pc:docMk/>
            <pc:sldMk cId="166490074" sldId="338"/>
            <ac:spMk id="149" creationId="{CDF71393-1927-4CB9-8946-35897EF6A255}"/>
          </ac:spMkLst>
        </pc:spChg>
        <pc:spChg chg="mod">
          <ac:chgData name="Mrs Allaway" userId="34be63d1-7f07-48ab-8e8a-f4314d2c6274" providerId="ADAL" clId="{CE0FB0E0-8177-40F1-A76A-2EADB23BA4A1}" dt="2021-12-13T10:13:12.484" v="5228" actId="207"/>
          <ac:spMkLst>
            <pc:docMk/>
            <pc:sldMk cId="166490074" sldId="338"/>
            <ac:spMk id="150" creationId="{5D0ADCE2-6046-4F8A-90EF-9CB23F5C797F}"/>
          </ac:spMkLst>
        </pc:spChg>
        <pc:spChg chg="mod">
          <ac:chgData name="Mrs Allaway" userId="34be63d1-7f07-48ab-8e8a-f4314d2c6274" providerId="ADAL" clId="{CE0FB0E0-8177-40F1-A76A-2EADB23BA4A1}" dt="2021-12-13T10:13:12.484" v="5228" actId="207"/>
          <ac:spMkLst>
            <pc:docMk/>
            <pc:sldMk cId="166490074" sldId="338"/>
            <ac:spMk id="151" creationId="{A6918174-4165-4309-8D74-69E008C39E8A}"/>
          </ac:spMkLst>
        </pc:spChg>
        <pc:spChg chg="mod">
          <ac:chgData name="Mrs Allaway" userId="34be63d1-7f07-48ab-8e8a-f4314d2c6274" providerId="ADAL" clId="{CE0FB0E0-8177-40F1-A76A-2EADB23BA4A1}" dt="2021-12-13T10:13:12.484" v="5228" actId="207"/>
          <ac:spMkLst>
            <pc:docMk/>
            <pc:sldMk cId="166490074" sldId="338"/>
            <ac:spMk id="152" creationId="{ADA50B63-0F86-40E7-865C-A06C8EB7ABA8}"/>
          </ac:spMkLst>
        </pc:spChg>
        <pc:spChg chg="mod">
          <ac:chgData name="Mrs Allaway" userId="34be63d1-7f07-48ab-8e8a-f4314d2c6274" providerId="ADAL" clId="{CE0FB0E0-8177-40F1-A76A-2EADB23BA4A1}" dt="2021-12-13T10:13:12.484" v="5228" actId="207"/>
          <ac:spMkLst>
            <pc:docMk/>
            <pc:sldMk cId="166490074" sldId="338"/>
            <ac:spMk id="153" creationId="{CE6BF7DD-4B96-4BE1-8D91-49369A6449F2}"/>
          </ac:spMkLst>
        </pc:spChg>
        <pc:spChg chg="mod">
          <ac:chgData name="Mrs Allaway" userId="34be63d1-7f07-48ab-8e8a-f4314d2c6274" providerId="ADAL" clId="{CE0FB0E0-8177-40F1-A76A-2EADB23BA4A1}" dt="2021-12-13T10:13:12.484" v="5228" actId="207"/>
          <ac:spMkLst>
            <pc:docMk/>
            <pc:sldMk cId="166490074" sldId="338"/>
            <ac:spMk id="154" creationId="{6531197C-BEA1-4486-8D88-2F6562ED9F17}"/>
          </ac:spMkLst>
        </pc:spChg>
        <pc:spChg chg="mod">
          <ac:chgData name="Mrs Allaway" userId="34be63d1-7f07-48ab-8e8a-f4314d2c6274" providerId="ADAL" clId="{CE0FB0E0-8177-40F1-A76A-2EADB23BA4A1}" dt="2021-12-13T10:13:12.484" v="5228" actId="207"/>
          <ac:spMkLst>
            <pc:docMk/>
            <pc:sldMk cId="166490074" sldId="338"/>
            <ac:spMk id="155" creationId="{5F910606-D88C-4647-9490-F216AA2318BD}"/>
          </ac:spMkLst>
        </pc:spChg>
        <pc:spChg chg="mod">
          <ac:chgData name="Mrs Allaway" userId="34be63d1-7f07-48ab-8e8a-f4314d2c6274" providerId="ADAL" clId="{CE0FB0E0-8177-40F1-A76A-2EADB23BA4A1}" dt="2021-12-13T10:13:12.484" v="5228" actId="207"/>
          <ac:spMkLst>
            <pc:docMk/>
            <pc:sldMk cId="166490074" sldId="338"/>
            <ac:spMk id="156" creationId="{DBDD5BF2-3081-4E70-AF87-C9EFD2B4B78F}"/>
          </ac:spMkLst>
        </pc:spChg>
        <pc:spChg chg="mod">
          <ac:chgData name="Mrs Allaway" userId="34be63d1-7f07-48ab-8e8a-f4314d2c6274" providerId="ADAL" clId="{CE0FB0E0-8177-40F1-A76A-2EADB23BA4A1}" dt="2021-12-13T10:13:12.484" v="5228" actId="207"/>
          <ac:spMkLst>
            <pc:docMk/>
            <pc:sldMk cId="166490074" sldId="338"/>
            <ac:spMk id="157" creationId="{D652A616-3201-4875-AC4A-CFC4A3837E5E}"/>
          </ac:spMkLst>
        </pc:spChg>
        <pc:spChg chg="mod">
          <ac:chgData name="Mrs Allaway" userId="34be63d1-7f07-48ab-8e8a-f4314d2c6274" providerId="ADAL" clId="{CE0FB0E0-8177-40F1-A76A-2EADB23BA4A1}" dt="2021-12-13T10:13:12.484" v="5228" actId="207"/>
          <ac:spMkLst>
            <pc:docMk/>
            <pc:sldMk cId="166490074" sldId="338"/>
            <ac:spMk id="158" creationId="{CD69167C-7047-4AFE-87B1-7D0D10653843}"/>
          </ac:spMkLst>
        </pc:spChg>
        <pc:spChg chg="mod">
          <ac:chgData name="Mrs Allaway" userId="34be63d1-7f07-48ab-8e8a-f4314d2c6274" providerId="ADAL" clId="{CE0FB0E0-8177-40F1-A76A-2EADB23BA4A1}" dt="2021-12-13T10:13:12.484" v="5228" actId="207"/>
          <ac:spMkLst>
            <pc:docMk/>
            <pc:sldMk cId="166490074" sldId="338"/>
            <ac:spMk id="159" creationId="{CAB22BEB-7EDC-4E4A-A5F0-713F5C8EE77B}"/>
          </ac:spMkLst>
        </pc:spChg>
        <pc:spChg chg="mod">
          <ac:chgData name="Mrs Allaway" userId="34be63d1-7f07-48ab-8e8a-f4314d2c6274" providerId="ADAL" clId="{CE0FB0E0-8177-40F1-A76A-2EADB23BA4A1}" dt="2021-12-13T10:13:12.484" v="5228" actId="207"/>
          <ac:spMkLst>
            <pc:docMk/>
            <pc:sldMk cId="166490074" sldId="338"/>
            <ac:spMk id="160" creationId="{EE5C89BC-CEE1-493F-B6F6-F7FAA505B0C1}"/>
          </ac:spMkLst>
        </pc:spChg>
        <pc:spChg chg="mod">
          <ac:chgData name="Mrs Allaway" userId="34be63d1-7f07-48ab-8e8a-f4314d2c6274" providerId="ADAL" clId="{CE0FB0E0-8177-40F1-A76A-2EADB23BA4A1}" dt="2021-12-13T10:13:12.484" v="5228" actId="207"/>
          <ac:spMkLst>
            <pc:docMk/>
            <pc:sldMk cId="166490074" sldId="338"/>
            <ac:spMk id="161" creationId="{F2AEB3C2-F0E2-408E-B34F-D5F030A0FBCE}"/>
          </ac:spMkLst>
        </pc:spChg>
        <pc:spChg chg="mod">
          <ac:chgData name="Mrs Allaway" userId="34be63d1-7f07-48ab-8e8a-f4314d2c6274" providerId="ADAL" clId="{CE0FB0E0-8177-40F1-A76A-2EADB23BA4A1}" dt="2021-12-13T10:13:12.484" v="5228" actId="207"/>
          <ac:spMkLst>
            <pc:docMk/>
            <pc:sldMk cId="166490074" sldId="338"/>
            <ac:spMk id="162" creationId="{F2390F1B-AC0F-4C87-9A02-A338CE188CF0}"/>
          </ac:spMkLst>
        </pc:spChg>
        <pc:spChg chg="mod">
          <ac:chgData name="Mrs Allaway" userId="34be63d1-7f07-48ab-8e8a-f4314d2c6274" providerId="ADAL" clId="{CE0FB0E0-8177-40F1-A76A-2EADB23BA4A1}" dt="2021-12-13T10:13:12.484" v="5228" actId="207"/>
          <ac:spMkLst>
            <pc:docMk/>
            <pc:sldMk cId="166490074" sldId="338"/>
            <ac:spMk id="163" creationId="{36CF8779-5B72-437B-8385-0E24E010050E}"/>
          </ac:spMkLst>
        </pc:spChg>
        <pc:spChg chg="mod">
          <ac:chgData name="Mrs Allaway" userId="34be63d1-7f07-48ab-8e8a-f4314d2c6274" providerId="ADAL" clId="{CE0FB0E0-8177-40F1-A76A-2EADB23BA4A1}" dt="2021-12-13T10:13:12.484" v="5228" actId="207"/>
          <ac:spMkLst>
            <pc:docMk/>
            <pc:sldMk cId="166490074" sldId="338"/>
            <ac:spMk id="164" creationId="{74F88D35-92A1-4F2A-BF3A-813CCD082454}"/>
          </ac:spMkLst>
        </pc:spChg>
        <pc:spChg chg="mod">
          <ac:chgData name="Mrs Allaway" userId="34be63d1-7f07-48ab-8e8a-f4314d2c6274" providerId="ADAL" clId="{CE0FB0E0-8177-40F1-A76A-2EADB23BA4A1}" dt="2021-12-13T10:13:12.484" v="5228" actId="207"/>
          <ac:spMkLst>
            <pc:docMk/>
            <pc:sldMk cId="166490074" sldId="338"/>
            <ac:spMk id="165" creationId="{BFC5C540-8199-4369-B645-B10DA2821F0C}"/>
          </ac:spMkLst>
        </pc:spChg>
        <pc:spChg chg="mod">
          <ac:chgData name="Mrs Allaway" userId="34be63d1-7f07-48ab-8e8a-f4314d2c6274" providerId="ADAL" clId="{CE0FB0E0-8177-40F1-A76A-2EADB23BA4A1}" dt="2021-12-13T10:13:12.484" v="5228" actId="207"/>
          <ac:spMkLst>
            <pc:docMk/>
            <pc:sldMk cId="166490074" sldId="338"/>
            <ac:spMk id="166" creationId="{581F117F-0CF8-407A-9326-DB00FF8251F5}"/>
          </ac:spMkLst>
        </pc:spChg>
        <pc:spChg chg="mod">
          <ac:chgData name="Mrs Allaway" userId="34be63d1-7f07-48ab-8e8a-f4314d2c6274" providerId="ADAL" clId="{CE0FB0E0-8177-40F1-A76A-2EADB23BA4A1}" dt="2021-12-13T10:13:12.484" v="5228" actId="207"/>
          <ac:spMkLst>
            <pc:docMk/>
            <pc:sldMk cId="166490074" sldId="338"/>
            <ac:spMk id="167" creationId="{A16AF3CF-D3E1-4F87-BF5E-ACD4184540AD}"/>
          </ac:spMkLst>
        </pc:spChg>
        <pc:spChg chg="mod">
          <ac:chgData name="Mrs Allaway" userId="34be63d1-7f07-48ab-8e8a-f4314d2c6274" providerId="ADAL" clId="{CE0FB0E0-8177-40F1-A76A-2EADB23BA4A1}" dt="2021-12-13T10:13:12.484" v="5228" actId="207"/>
          <ac:spMkLst>
            <pc:docMk/>
            <pc:sldMk cId="166490074" sldId="338"/>
            <ac:spMk id="168" creationId="{D7F38D28-4E68-4114-ADC1-461DB3112BE5}"/>
          </ac:spMkLst>
        </pc:spChg>
        <pc:spChg chg="mod">
          <ac:chgData name="Mrs Allaway" userId="34be63d1-7f07-48ab-8e8a-f4314d2c6274" providerId="ADAL" clId="{CE0FB0E0-8177-40F1-A76A-2EADB23BA4A1}" dt="2021-12-13T10:13:12.484" v="5228" actId="207"/>
          <ac:spMkLst>
            <pc:docMk/>
            <pc:sldMk cId="166490074" sldId="338"/>
            <ac:spMk id="169" creationId="{975FDDDF-3447-4BED-A0B3-37904F908CC7}"/>
          </ac:spMkLst>
        </pc:spChg>
        <pc:spChg chg="mod">
          <ac:chgData name="Mrs Allaway" userId="34be63d1-7f07-48ab-8e8a-f4314d2c6274" providerId="ADAL" clId="{CE0FB0E0-8177-40F1-A76A-2EADB23BA4A1}" dt="2021-12-13T10:13:12.484" v="5228" actId="207"/>
          <ac:spMkLst>
            <pc:docMk/>
            <pc:sldMk cId="166490074" sldId="338"/>
            <ac:spMk id="170" creationId="{D6C6C3A8-701C-44A6-A5B2-9474FDA31309}"/>
          </ac:spMkLst>
        </pc:spChg>
        <pc:spChg chg="mod">
          <ac:chgData name="Mrs Allaway" userId="34be63d1-7f07-48ab-8e8a-f4314d2c6274" providerId="ADAL" clId="{CE0FB0E0-8177-40F1-A76A-2EADB23BA4A1}" dt="2021-12-13T10:13:12.484" v="5228" actId="207"/>
          <ac:spMkLst>
            <pc:docMk/>
            <pc:sldMk cId="166490074" sldId="338"/>
            <ac:spMk id="171" creationId="{BE827A3F-D962-469A-BC4B-B3823D33ECF5}"/>
          </ac:spMkLst>
        </pc:spChg>
        <pc:spChg chg="mod">
          <ac:chgData name="Mrs Allaway" userId="34be63d1-7f07-48ab-8e8a-f4314d2c6274" providerId="ADAL" clId="{CE0FB0E0-8177-40F1-A76A-2EADB23BA4A1}" dt="2021-12-13T10:13:12.484" v="5228" actId="207"/>
          <ac:spMkLst>
            <pc:docMk/>
            <pc:sldMk cId="166490074" sldId="338"/>
            <ac:spMk id="172" creationId="{B03D7CCB-CF1B-4C96-BC6F-ECA4C99789DA}"/>
          </ac:spMkLst>
        </pc:spChg>
        <pc:spChg chg="mod">
          <ac:chgData name="Mrs Allaway" userId="34be63d1-7f07-48ab-8e8a-f4314d2c6274" providerId="ADAL" clId="{CE0FB0E0-8177-40F1-A76A-2EADB23BA4A1}" dt="2021-12-13T10:13:12.484" v="5228" actId="207"/>
          <ac:spMkLst>
            <pc:docMk/>
            <pc:sldMk cId="166490074" sldId="338"/>
            <ac:spMk id="173" creationId="{091A6FE0-C3A9-4141-85ED-FB580BF19289}"/>
          </ac:spMkLst>
        </pc:spChg>
        <pc:spChg chg="mod">
          <ac:chgData name="Mrs Allaway" userId="34be63d1-7f07-48ab-8e8a-f4314d2c6274" providerId="ADAL" clId="{CE0FB0E0-8177-40F1-A76A-2EADB23BA4A1}" dt="2021-12-13T10:13:12.484" v="5228" actId="207"/>
          <ac:spMkLst>
            <pc:docMk/>
            <pc:sldMk cId="166490074" sldId="338"/>
            <ac:spMk id="174" creationId="{39C88F50-F371-4A3E-82ED-291CF774BD1F}"/>
          </ac:spMkLst>
        </pc:spChg>
        <pc:spChg chg="mod">
          <ac:chgData name="Mrs Allaway" userId="34be63d1-7f07-48ab-8e8a-f4314d2c6274" providerId="ADAL" clId="{CE0FB0E0-8177-40F1-A76A-2EADB23BA4A1}" dt="2021-12-13T10:13:12.484" v="5228" actId="207"/>
          <ac:spMkLst>
            <pc:docMk/>
            <pc:sldMk cId="166490074" sldId="338"/>
            <ac:spMk id="175" creationId="{640A1EF6-040C-44DA-83F0-AB9FB8E4709E}"/>
          </ac:spMkLst>
        </pc:spChg>
        <pc:spChg chg="mod">
          <ac:chgData name="Mrs Allaway" userId="34be63d1-7f07-48ab-8e8a-f4314d2c6274" providerId="ADAL" clId="{CE0FB0E0-8177-40F1-A76A-2EADB23BA4A1}" dt="2021-12-13T10:13:12.484" v="5228" actId="207"/>
          <ac:spMkLst>
            <pc:docMk/>
            <pc:sldMk cId="166490074" sldId="338"/>
            <ac:spMk id="176" creationId="{A6DE249A-5CC2-4302-B900-AAF5EC1EEF30}"/>
          </ac:spMkLst>
        </pc:spChg>
        <pc:spChg chg="mod">
          <ac:chgData name="Mrs Allaway" userId="34be63d1-7f07-48ab-8e8a-f4314d2c6274" providerId="ADAL" clId="{CE0FB0E0-8177-40F1-A76A-2EADB23BA4A1}" dt="2021-12-13T10:14:40.030" v="5358" actId="207"/>
          <ac:spMkLst>
            <pc:docMk/>
            <pc:sldMk cId="166490074" sldId="338"/>
            <ac:spMk id="178" creationId="{FE933BCB-8608-4BB3-A6D9-2E9B24584763}"/>
          </ac:spMkLst>
        </pc:spChg>
        <pc:spChg chg="mod">
          <ac:chgData name="Mrs Allaway" userId="34be63d1-7f07-48ab-8e8a-f4314d2c6274" providerId="ADAL" clId="{CE0FB0E0-8177-40F1-A76A-2EADB23BA4A1}" dt="2021-12-13T10:14:40.030" v="5358" actId="207"/>
          <ac:spMkLst>
            <pc:docMk/>
            <pc:sldMk cId="166490074" sldId="338"/>
            <ac:spMk id="179" creationId="{F897EEF3-2663-4521-806D-191D2A9C17E8}"/>
          </ac:spMkLst>
        </pc:spChg>
        <pc:spChg chg="mod">
          <ac:chgData name="Mrs Allaway" userId="34be63d1-7f07-48ab-8e8a-f4314d2c6274" providerId="ADAL" clId="{CE0FB0E0-8177-40F1-A76A-2EADB23BA4A1}" dt="2021-12-13T10:14:40.030" v="5358" actId="207"/>
          <ac:spMkLst>
            <pc:docMk/>
            <pc:sldMk cId="166490074" sldId="338"/>
            <ac:spMk id="180" creationId="{7F8DB402-37F2-47BA-AA99-C121EBFE6431}"/>
          </ac:spMkLst>
        </pc:spChg>
        <pc:spChg chg="mod">
          <ac:chgData name="Mrs Allaway" userId="34be63d1-7f07-48ab-8e8a-f4314d2c6274" providerId="ADAL" clId="{CE0FB0E0-8177-40F1-A76A-2EADB23BA4A1}" dt="2021-12-13T10:14:40.030" v="5358" actId="207"/>
          <ac:spMkLst>
            <pc:docMk/>
            <pc:sldMk cId="166490074" sldId="338"/>
            <ac:spMk id="181" creationId="{B22A59AB-EA62-4195-B707-AA43FA30D74F}"/>
          </ac:spMkLst>
        </pc:spChg>
        <pc:spChg chg="mod">
          <ac:chgData name="Mrs Allaway" userId="34be63d1-7f07-48ab-8e8a-f4314d2c6274" providerId="ADAL" clId="{CE0FB0E0-8177-40F1-A76A-2EADB23BA4A1}" dt="2021-12-13T10:14:40.030" v="5358" actId="207"/>
          <ac:spMkLst>
            <pc:docMk/>
            <pc:sldMk cId="166490074" sldId="338"/>
            <ac:spMk id="182" creationId="{7DBC5C88-A9EF-4D3E-BADC-F09DD4ABEA1F}"/>
          </ac:spMkLst>
        </pc:spChg>
        <pc:spChg chg="mod">
          <ac:chgData name="Mrs Allaway" userId="34be63d1-7f07-48ab-8e8a-f4314d2c6274" providerId="ADAL" clId="{CE0FB0E0-8177-40F1-A76A-2EADB23BA4A1}" dt="2021-12-13T10:14:40.030" v="5358" actId="207"/>
          <ac:spMkLst>
            <pc:docMk/>
            <pc:sldMk cId="166490074" sldId="338"/>
            <ac:spMk id="183" creationId="{F3A1EF26-6840-4E4A-90F4-E2131540AE8B}"/>
          </ac:spMkLst>
        </pc:spChg>
        <pc:spChg chg="mod">
          <ac:chgData name="Mrs Allaway" userId="34be63d1-7f07-48ab-8e8a-f4314d2c6274" providerId="ADAL" clId="{CE0FB0E0-8177-40F1-A76A-2EADB23BA4A1}" dt="2021-12-13T10:14:40.030" v="5358" actId="207"/>
          <ac:spMkLst>
            <pc:docMk/>
            <pc:sldMk cId="166490074" sldId="338"/>
            <ac:spMk id="184" creationId="{0EAA584B-E73D-45CD-A04E-B82865C5197E}"/>
          </ac:spMkLst>
        </pc:spChg>
        <pc:spChg chg="mod">
          <ac:chgData name="Mrs Allaway" userId="34be63d1-7f07-48ab-8e8a-f4314d2c6274" providerId="ADAL" clId="{CE0FB0E0-8177-40F1-A76A-2EADB23BA4A1}" dt="2021-12-13T10:14:40.030" v="5358" actId="207"/>
          <ac:spMkLst>
            <pc:docMk/>
            <pc:sldMk cId="166490074" sldId="338"/>
            <ac:spMk id="185" creationId="{0913296C-C56E-490A-876D-7F92DE91B876}"/>
          </ac:spMkLst>
        </pc:spChg>
        <pc:spChg chg="mod">
          <ac:chgData name="Mrs Allaway" userId="34be63d1-7f07-48ab-8e8a-f4314d2c6274" providerId="ADAL" clId="{CE0FB0E0-8177-40F1-A76A-2EADB23BA4A1}" dt="2021-12-13T10:14:40.030" v="5358" actId="207"/>
          <ac:spMkLst>
            <pc:docMk/>
            <pc:sldMk cId="166490074" sldId="338"/>
            <ac:spMk id="186" creationId="{FC5BE45B-10C7-4E07-ADA0-94A7D5C5D55F}"/>
          </ac:spMkLst>
        </pc:spChg>
        <pc:spChg chg="mod">
          <ac:chgData name="Mrs Allaway" userId="34be63d1-7f07-48ab-8e8a-f4314d2c6274" providerId="ADAL" clId="{CE0FB0E0-8177-40F1-A76A-2EADB23BA4A1}" dt="2021-12-13T10:14:40.030" v="5358" actId="207"/>
          <ac:spMkLst>
            <pc:docMk/>
            <pc:sldMk cId="166490074" sldId="338"/>
            <ac:spMk id="187" creationId="{E0CE5CE7-33CD-44F6-B395-DC8E5BE94B1E}"/>
          </ac:spMkLst>
        </pc:spChg>
        <pc:spChg chg="mod">
          <ac:chgData name="Mrs Allaway" userId="34be63d1-7f07-48ab-8e8a-f4314d2c6274" providerId="ADAL" clId="{CE0FB0E0-8177-40F1-A76A-2EADB23BA4A1}" dt="2021-12-13T10:14:40.030" v="5358" actId="207"/>
          <ac:spMkLst>
            <pc:docMk/>
            <pc:sldMk cId="166490074" sldId="338"/>
            <ac:spMk id="188" creationId="{7B2EC226-56A4-4F83-9DCF-4DB631BE162A}"/>
          </ac:spMkLst>
        </pc:spChg>
        <pc:spChg chg="mod">
          <ac:chgData name="Mrs Allaway" userId="34be63d1-7f07-48ab-8e8a-f4314d2c6274" providerId="ADAL" clId="{CE0FB0E0-8177-40F1-A76A-2EADB23BA4A1}" dt="2021-12-13T10:14:40.030" v="5358" actId="207"/>
          <ac:spMkLst>
            <pc:docMk/>
            <pc:sldMk cId="166490074" sldId="338"/>
            <ac:spMk id="189" creationId="{296CB333-BC8F-4C96-BBBA-E740AFCE4629}"/>
          </ac:spMkLst>
        </pc:spChg>
        <pc:spChg chg="mod">
          <ac:chgData name="Mrs Allaway" userId="34be63d1-7f07-48ab-8e8a-f4314d2c6274" providerId="ADAL" clId="{CE0FB0E0-8177-40F1-A76A-2EADB23BA4A1}" dt="2021-12-13T10:14:40.030" v="5358" actId="207"/>
          <ac:spMkLst>
            <pc:docMk/>
            <pc:sldMk cId="166490074" sldId="338"/>
            <ac:spMk id="190" creationId="{65914408-26E3-40C7-ADD3-9544644D2A10}"/>
          </ac:spMkLst>
        </pc:spChg>
        <pc:spChg chg="mod">
          <ac:chgData name="Mrs Allaway" userId="34be63d1-7f07-48ab-8e8a-f4314d2c6274" providerId="ADAL" clId="{CE0FB0E0-8177-40F1-A76A-2EADB23BA4A1}" dt="2021-12-13T10:14:40.030" v="5358" actId="207"/>
          <ac:spMkLst>
            <pc:docMk/>
            <pc:sldMk cId="166490074" sldId="338"/>
            <ac:spMk id="191" creationId="{33D6F129-724F-4D80-9BE2-933EF3533C8B}"/>
          </ac:spMkLst>
        </pc:spChg>
        <pc:spChg chg="mod">
          <ac:chgData name="Mrs Allaway" userId="34be63d1-7f07-48ab-8e8a-f4314d2c6274" providerId="ADAL" clId="{CE0FB0E0-8177-40F1-A76A-2EADB23BA4A1}" dt="2021-12-13T10:14:40.030" v="5358" actId="207"/>
          <ac:spMkLst>
            <pc:docMk/>
            <pc:sldMk cId="166490074" sldId="338"/>
            <ac:spMk id="192" creationId="{152375F6-379F-4E2C-B723-204AD268E68B}"/>
          </ac:spMkLst>
        </pc:spChg>
        <pc:spChg chg="mod">
          <ac:chgData name="Mrs Allaway" userId="34be63d1-7f07-48ab-8e8a-f4314d2c6274" providerId="ADAL" clId="{CE0FB0E0-8177-40F1-A76A-2EADB23BA4A1}" dt="2021-12-13T10:14:40.030" v="5358" actId="207"/>
          <ac:spMkLst>
            <pc:docMk/>
            <pc:sldMk cId="166490074" sldId="338"/>
            <ac:spMk id="193" creationId="{343CD9D9-B36B-498E-834A-D91B0CCC88F3}"/>
          </ac:spMkLst>
        </pc:spChg>
        <pc:spChg chg="mod">
          <ac:chgData name="Mrs Allaway" userId="34be63d1-7f07-48ab-8e8a-f4314d2c6274" providerId="ADAL" clId="{CE0FB0E0-8177-40F1-A76A-2EADB23BA4A1}" dt="2021-12-13T10:14:40.030" v="5358" actId="207"/>
          <ac:spMkLst>
            <pc:docMk/>
            <pc:sldMk cId="166490074" sldId="338"/>
            <ac:spMk id="194" creationId="{CC63CC37-CE65-48FC-9521-BC027B2F5DC2}"/>
          </ac:spMkLst>
        </pc:spChg>
        <pc:spChg chg="mod">
          <ac:chgData name="Mrs Allaway" userId="34be63d1-7f07-48ab-8e8a-f4314d2c6274" providerId="ADAL" clId="{CE0FB0E0-8177-40F1-A76A-2EADB23BA4A1}" dt="2021-12-13T10:14:40.030" v="5358" actId="207"/>
          <ac:spMkLst>
            <pc:docMk/>
            <pc:sldMk cId="166490074" sldId="338"/>
            <ac:spMk id="195" creationId="{EA350FA3-3806-47EB-A2E9-2FA117AF8984}"/>
          </ac:spMkLst>
        </pc:spChg>
        <pc:spChg chg="mod">
          <ac:chgData name="Mrs Allaway" userId="34be63d1-7f07-48ab-8e8a-f4314d2c6274" providerId="ADAL" clId="{CE0FB0E0-8177-40F1-A76A-2EADB23BA4A1}" dt="2021-12-13T10:14:40.030" v="5358" actId="207"/>
          <ac:spMkLst>
            <pc:docMk/>
            <pc:sldMk cId="166490074" sldId="338"/>
            <ac:spMk id="196" creationId="{BA7F94CA-3FF3-44F2-AA47-B087EE672CAF}"/>
          </ac:spMkLst>
        </pc:spChg>
        <pc:spChg chg="mod">
          <ac:chgData name="Mrs Allaway" userId="34be63d1-7f07-48ab-8e8a-f4314d2c6274" providerId="ADAL" clId="{CE0FB0E0-8177-40F1-A76A-2EADB23BA4A1}" dt="2021-12-13T10:14:40.030" v="5358" actId="207"/>
          <ac:spMkLst>
            <pc:docMk/>
            <pc:sldMk cId="166490074" sldId="338"/>
            <ac:spMk id="197" creationId="{53E9784D-23EA-4636-A6A5-5D7675D043A6}"/>
          </ac:spMkLst>
        </pc:spChg>
        <pc:spChg chg="mod">
          <ac:chgData name="Mrs Allaway" userId="34be63d1-7f07-48ab-8e8a-f4314d2c6274" providerId="ADAL" clId="{CE0FB0E0-8177-40F1-A76A-2EADB23BA4A1}" dt="2021-12-13T10:14:40.030" v="5358" actId="207"/>
          <ac:spMkLst>
            <pc:docMk/>
            <pc:sldMk cId="166490074" sldId="338"/>
            <ac:spMk id="198" creationId="{524DE869-EA07-4085-8CE3-743B7B1F0F3E}"/>
          </ac:spMkLst>
        </pc:spChg>
        <pc:spChg chg="mod">
          <ac:chgData name="Mrs Allaway" userId="34be63d1-7f07-48ab-8e8a-f4314d2c6274" providerId="ADAL" clId="{CE0FB0E0-8177-40F1-A76A-2EADB23BA4A1}" dt="2021-12-13T10:14:40.030" v="5358" actId="207"/>
          <ac:spMkLst>
            <pc:docMk/>
            <pc:sldMk cId="166490074" sldId="338"/>
            <ac:spMk id="199" creationId="{5AEF48DA-F478-4AF3-B79B-83675033F335}"/>
          </ac:spMkLst>
        </pc:spChg>
        <pc:spChg chg="mod">
          <ac:chgData name="Mrs Allaway" userId="34be63d1-7f07-48ab-8e8a-f4314d2c6274" providerId="ADAL" clId="{CE0FB0E0-8177-40F1-A76A-2EADB23BA4A1}" dt="2021-12-13T10:14:40.030" v="5358" actId="207"/>
          <ac:spMkLst>
            <pc:docMk/>
            <pc:sldMk cId="166490074" sldId="338"/>
            <ac:spMk id="200" creationId="{999C6605-F0C3-44C4-B4C2-D391D5F7D447}"/>
          </ac:spMkLst>
        </pc:spChg>
        <pc:spChg chg="mod">
          <ac:chgData name="Mrs Allaway" userId="34be63d1-7f07-48ab-8e8a-f4314d2c6274" providerId="ADAL" clId="{CE0FB0E0-8177-40F1-A76A-2EADB23BA4A1}" dt="2021-12-13T10:14:40.030" v="5358" actId="207"/>
          <ac:spMkLst>
            <pc:docMk/>
            <pc:sldMk cId="166490074" sldId="338"/>
            <ac:spMk id="201" creationId="{5C24F63D-6F72-4301-BF41-EC24EE4800AA}"/>
          </ac:spMkLst>
        </pc:spChg>
        <pc:spChg chg="mod">
          <ac:chgData name="Mrs Allaway" userId="34be63d1-7f07-48ab-8e8a-f4314d2c6274" providerId="ADAL" clId="{CE0FB0E0-8177-40F1-A76A-2EADB23BA4A1}" dt="2021-12-13T10:14:40.030" v="5358" actId="207"/>
          <ac:spMkLst>
            <pc:docMk/>
            <pc:sldMk cId="166490074" sldId="338"/>
            <ac:spMk id="202" creationId="{5EB95478-68ED-49E5-81A3-61421D14204F}"/>
          </ac:spMkLst>
        </pc:spChg>
        <pc:spChg chg="mod">
          <ac:chgData name="Mrs Allaway" userId="34be63d1-7f07-48ab-8e8a-f4314d2c6274" providerId="ADAL" clId="{CE0FB0E0-8177-40F1-A76A-2EADB23BA4A1}" dt="2021-12-13T10:14:40.030" v="5358" actId="207"/>
          <ac:spMkLst>
            <pc:docMk/>
            <pc:sldMk cId="166490074" sldId="338"/>
            <ac:spMk id="203" creationId="{8FAD7AE1-262D-4621-8F98-2625BFBB928A}"/>
          </ac:spMkLst>
        </pc:spChg>
        <pc:spChg chg="mod">
          <ac:chgData name="Mrs Allaway" userId="34be63d1-7f07-48ab-8e8a-f4314d2c6274" providerId="ADAL" clId="{CE0FB0E0-8177-40F1-A76A-2EADB23BA4A1}" dt="2021-12-13T10:14:40.030" v="5358" actId="207"/>
          <ac:spMkLst>
            <pc:docMk/>
            <pc:sldMk cId="166490074" sldId="338"/>
            <ac:spMk id="204" creationId="{1AE2D6B1-A27F-47B4-85C1-D6F6AC164E1F}"/>
          </ac:spMkLst>
        </pc:spChg>
        <pc:spChg chg="mod">
          <ac:chgData name="Mrs Allaway" userId="34be63d1-7f07-48ab-8e8a-f4314d2c6274" providerId="ADAL" clId="{CE0FB0E0-8177-40F1-A76A-2EADB23BA4A1}" dt="2021-12-13T10:14:40.030" v="5358" actId="207"/>
          <ac:spMkLst>
            <pc:docMk/>
            <pc:sldMk cId="166490074" sldId="338"/>
            <ac:spMk id="205" creationId="{9B5CD914-D823-448F-B8D9-8EAD49F4D85D}"/>
          </ac:spMkLst>
        </pc:spChg>
        <pc:spChg chg="mod">
          <ac:chgData name="Mrs Allaway" userId="34be63d1-7f07-48ab-8e8a-f4314d2c6274" providerId="ADAL" clId="{CE0FB0E0-8177-40F1-A76A-2EADB23BA4A1}" dt="2021-12-13T10:14:40.030" v="5358" actId="207"/>
          <ac:spMkLst>
            <pc:docMk/>
            <pc:sldMk cId="166490074" sldId="338"/>
            <ac:spMk id="206" creationId="{BA4624D8-A7A8-44CC-8597-840BE728A779}"/>
          </ac:spMkLst>
        </pc:spChg>
        <pc:spChg chg="mod">
          <ac:chgData name="Mrs Allaway" userId="34be63d1-7f07-48ab-8e8a-f4314d2c6274" providerId="ADAL" clId="{CE0FB0E0-8177-40F1-A76A-2EADB23BA4A1}" dt="2021-12-13T10:14:40.030" v="5358" actId="207"/>
          <ac:spMkLst>
            <pc:docMk/>
            <pc:sldMk cId="166490074" sldId="338"/>
            <ac:spMk id="207" creationId="{96DCAF2E-ABEA-4C27-9BE0-A7DFAA0CF710}"/>
          </ac:spMkLst>
        </pc:spChg>
        <pc:spChg chg="mod">
          <ac:chgData name="Mrs Allaway" userId="34be63d1-7f07-48ab-8e8a-f4314d2c6274" providerId="ADAL" clId="{CE0FB0E0-8177-40F1-A76A-2EADB23BA4A1}" dt="2021-12-13T10:14:40.030" v="5358" actId="207"/>
          <ac:spMkLst>
            <pc:docMk/>
            <pc:sldMk cId="166490074" sldId="338"/>
            <ac:spMk id="208" creationId="{322598BA-40A8-4EA6-8373-E11C23E2D031}"/>
          </ac:spMkLst>
        </pc:spChg>
        <pc:spChg chg="mod">
          <ac:chgData name="Mrs Allaway" userId="34be63d1-7f07-48ab-8e8a-f4314d2c6274" providerId="ADAL" clId="{CE0FB0E0-8177-40F1-A76A-2EADB23BA4A1}" dt="2021-12-13T10:14:40.030" v="5358" actId="207"/>
          <ac:spMkLst>
            <pc:docMk/>
            <pc:sldMk cId="166490074" sldId="338"/>
            <ac:spMk id="209" creationId="{181D7E19-4357-459E-9F88-448F890BE96F}"/>
          </ac:spMkLst>
        </pc:spChg>
        <pc:spChg chg="mod">
          <ac:chgData name="Mrs Allaway" userId="34be63d1-7f07-48ab-8e8a-f4314d2c6274" providerId="ADAL" clId="{CE0FB0E0-8177-40F1-A76A-2EADB23BA4A1}" dt="2021-12-13T10:14:40.030" v="5358" actId="207"/>
          <ac:spMkLst>
            <pc:docMk/>
            <pc:sldMk cId="166490074" sldId="338"/>
            <ac:spMk id="210" creationId="{EEB2CFD2-6DD2-4259-BDC6-6CB7C7E2D220}"/>
          </ac:spMkLst>
        </pc:spChg>
        <pc:spChg chg="mod">
          <ac:chgData name="Mrs Allaway" userId="34be63d1-7f07-48ab-8e8a-f4314d2c6274" providerId="ADAL" clId="{CE0FB0E0-8177-40F1-A76A-2EADB23BA4A1}" dt="2021-12-13T10:14:40.030" v="5358" actId="207"/>
          <ac:spMkLst>
            <pc:docMk/>
            <pc:sldMk cId="166490074" sldId="338"/>
            <ac:spMk id="211" creationId="{781B2D99-98AC-4169-80B7-97E370B9168D}"/>
          </ac:spMkLst>
        </pc:spChg>
        <pc:spChg chg="mod">
          <ac:chgData name="Mrs Allaway" userId="34be63d1-7f07-48ab-8e8a-f4314d2c6274" providerId="ADAL" clId="{CE0FB0E0-8177-40F1-A76A-2EADB23BA4A1}" dt="2021-12-13T10:14:40.030" v="5358" actId="207"/>
          <ac:spMkLst>
            <pc:docMk/>
            <pc:sldMk cId="166490074" sldId="338"/>
            <ac:spMk id="212" creationId="{DB88929A-C075-4C7E-AF4F-E34435C4CC9D}"/>
          </ac:spMkLst>
        </pc:spChg>
        <pc:spChg chg="mod">
          <ac:chgData name="Mrs Allaway" userId="34be63d1-7f07-48ab-8e8a-f4314d2c6274" providerId="ADAL" clId="{CE0FB0E0-8177-40F1-A76A-2EADB23BA4A1}" dt="2021-12-13T10:14:40.030" v="5358" actId="207"/>
          <ac:spMkLst>
            <pc:docMk/>
            <pc:sldMk cId="166490074" sldId="338"/>
            <ac:spMk id="213" creationId="{11BA7354-08CF-49B9-BEB1-403D35DB5475}"/>
          </ac:spMkLst>
        </pc:spChg>
        <pc:spChg chg="mod">
          <ac:chgData name="Mrs Allaway" userId="34be63d1-7f07-48ab-8e8a-f4314d2c6274" providerId="ADAL" clId="{CE0FB0E0-8177-40F1-A76A-2EADB23BA4A1}" dt="2021-12-13T10:14:40.030" v="5358" actId="207"/>
          <ac:spMkLst>
            <pc:docMk/>
            <pc:sldMk cId="166490074" sldId="338"/>
            <ac:spMk id="214" creationId="{BFABAC78-0A31-49E3-ADBE-15F165F2CD8F}"/>
          </ac:spMkLst>
        </pc:spChg>
        <pc:spChg chg="mod">
          <ac:chgData name="Mrs Allaway" userId="34be63d1-7f07-48ab-8e8a-f4314d2c6274" providerId="ADAL" clId="{CE0FB0E0-8177-40F1-A76A-2EADB23BA4A1}" dt="2021-12-13T10:14:40.030" v="5358" actId="207"/>
          <ac:spMkLst>
            <pc:docMk/>
            <pc:sldMk cId="166490074" sldId="338"/>
            <ac:spMk id="215" creationId="{9DEBF529-4A45-4644-BC8D-2D0D1385DE44}"/>
          </ac:spMkLst>
        </pc:spChg>
        <pc:spChg chg="mod">
          <ac:chgData name="Mrs Allaway" userId="34be63d1-7f07-48ab-8e8a-f4314d2c6274" providerId="ADAL" clId="{CE0FB0E0-8177-40F1-A76A-2EADB23BA4A1}" dt="2021-12-13T10:14:40.030" v="5358" actId="207"/>
          <ac:spMkLst>
            <pc:docMk/>
            <pc:sldMk cId="166490074" sldId="338"/>
            <ac:spMk id="216" creationId="{D6C8735F-035F-4AAA-8447-047CB9390694}"/>
          </ac:spMkLst>
        </pc:spChg>
        <pc:spChg chg="mod">
          <ac:chgData name="Mrs Allaway" userId="34be63d1-7f07-48ab-8e8a-f4314d2c6274" providerId="ADAL" clId="{CE0FB0E0-8177-40F1-A76A-2EADB23BA4A1}" dt="2021-12-13T10:14:40.030" v="5358" actId="207"/>
          <ac:spMkLst>
            <pc:docMk/>
            <pc:sldMk cId="166490074" sldId="338"/>
            <ac:spMk id="217" creationId="{FCEC6CA0-7D13-40E2-AA06-B2CC50FE394F}"/>
          </ac:spMkLst>
        </pc:spChg>
        <pc:spChg chg="mod">
          <ac:chgData name="Mrs Allaway" userId="34be63d1-7f07-48ab-8e8a-f4314d2c6274" providerId="ADAL" clId="{CE0FB0E0-8177-40F1-A76A-2EADB23BA4A1}" dt="2021-12-13T10:14:40.030" v="5358" actId="207"/>
          <ac:spMkLst>
            <pc:docMk/>
            <pc:sldMk cId="166490074" sldId="338"/>
            <ac:spMk id="218" creationId="{F3D308B1-33DE-41F3-B068-BC99F6FF6966}"/>
          </ac:spMkLst>
        </pc:spChg>
        <pc:spChg chg="mod">
          <ac:chgData name="Mrs Allaway" userId="34be63d1-7f07-48ab-8e8a-f4314d2c6274" providerId="ADAL" clId="{CE0FB0E0-8177-40F1-A76A-2EADB23BA4A1}" dt="2021-12-13T10:14:40.030" v="5358" actId="207"/>
          <ac:spMkLst>
            <pc:docMk/>
            <pc:sldMk cId="166490074" sldId="338"/>
            <ac:spMk id="219" creationId="{C576C552-C575-4F6B-A276-C192E857350E}"/>
          </ac:spMkLst>
        </pc:spChg>
        <pc:spChg chg="mod">
          <ac:chgData name="Mrs Allaway" userId="34be63d1-7f07-48ab-8e8a-f4314d2c6274" providerId="ADAL" clId="{CE0FB0E0-8177-40F1-A76A-2EADB23BA4A1}" dt="2021-12-13T10:14:40.030" v="5358" actId="207"/>
          <ac:spMkLst>
            <pc:docMk/>
            <pc:sldMk cId="166490074" sldId="338"/>
            <ac:spMk id="220" creationId="{E695ACBD-0F3F-4F2A-A362-1AEEBCAA44EC}"/>
          </ac:spMkLst>
        </pc:spChg>
        <pc:spChg chg="mod">
          <ac:chgData name="Mrs Allaway" userId="34be63d1-7f07-48ab-8e8a-f4314d2c6274" providerId="ADAL" clId="{CE0FB0E0-8177-40F1-A76A-2EADB23BA4A1}" dt="2021-12-13T10:14:40.030" v="5358" actId="207"/>
          <ac:spMkLst>
            <pc:docMk/>
            <pc:sldMk cId="166490074" sldId="338"/>
            <ac:spMk id="221" creationId="{5D070706-2582-4382-82A8-C28B5975B8A7}"/>
          </ac:spMkLst>
        </pc:spChg>
        <pc:spChg chg="mod">
          <ac:chgData name="Mrs Allaway" userId="34be63d1-7f07-48ab-8e8a-f4314d2c6274" providerId="ADAL" clId="{CE0FB0E0-8177-40F1-A76A-2EADB23BA4A1}" dt="2021-12-13T10:14:40.030" v="5358" actId="207"/>
          <ac:spMkLst>
            <pc:docMk/>
            <pc:sldMk cId="166490074" sldId="338"/>
            <ac:spMk id="222" creationId="{3ED8C812-33E5-4E64-A24C-4097A767B120}"/>
          </ac:spMkLst>
        </pc:spChg>
        <pc:spChg chg="mod">
          <ac:chgData name="Mrs Allaway" userId="34be63d1-7f07-48ab-8e8a-f4314d2c6274" providerId="ADAL" clId="{CE0FB0E0-8177-40F1-A76A-2EADB23BA4A1}" dt="2021-12-13T10:14:40.030" v="5358" actId="207"/>
          <ac:spMkLst>
            <pc:docMk/>
            <pc:sldMk cId="166490074" sldId="338"/>
            <ac:spMk id="223" creationId="{44FB659C-BB4E-4339-988E-792661A57CD5}"/>
          </ac:spMkLst>
        </pc:spChg>
        <pc:spChg chg="mod">
          <ac:chgData name="Mrs Allaway" userId="34be63d1-7f07-48ab-8e8a-f4314d2c6274" providerId="ADAL" clId="{CE0FB0E0-8177-40F1-A76A-2EADB23BA4A1}" dt="2021-12-13T10:14:40.030" v="5358" actId="207"/>
          <ac:spMkLst>
            <pc:docMk/>
            <pc:sldMk cId="166490074" sldId="338"/>
            <ac:spMk id="224" creationId="{404EAF44-E040-4DE5-B347-D530FDBB528A}"/>
          </ac:spMkLst>
        </pc:spChg>
        <pc:spChg chg="mod">
          <ac:chgData name="Mrs Allaway" userId="34be63d1-7f07-48ab-8e8a-f4314d2c6274" providerId="ADAL" clId="{CE0FB0E0-8177-40F1-A76A-2EADB23BA4A1}" dt="2021-12-13T10:14:40.030" v="5358" actId="207"/>
          <ac:spMkLst>
            <pc:docMk/>
            <pc:sldMk cId="166490074" sldId="338"/>
            <ac:spMk id="225" creationId="{D154D153-4AAB-493D-8233-31C541AA00AD}"/>
          </ac:spMkLst>
        </pc:spChg>
        <pc:spChg chg="mod">
          <ac:chgData name="Mrs Allaway" userId="34be63d1-7f07-48ab-8e8a-f4314d2c6274" providerId="ADAL" clId="{CE0FB0E0-8177-40F1-A76A-2EADB23BA4A1}" dt="2021-12-13T10:14:40.030" v="5358" actId="207"/>
          <ac:spMkLst>
            <pc:docMk/>
            <pc:sldMk cId="166490074" sldId="338"/>
            <ac:spMk id="226" creationId="{11062FBA-5AB3-4066-AC34-BBCB5141827B}"/>
          </ac:spMkLst>
        </pc:spChg>
        <pc:spChg chg="mod">
          <ac:chgData name="Mrs Allaway" userId="34be63d1-7f07-48ab-8e8a-f4314d2c6274" providerId="ADAL" clId="{CE0FB0E0-8177-40F1-A76A-2EADB23BA4A1}" dt="2021-12-13T10:14:40.030" v="5358" actId="207"/>
          <ac:spMkLst>
            <pc:docMk/>
            <pc:sldMk cId="166490074" sldId="338"/>
            <ac:spMk id="227" creationId="{A098B011-5EAD-4869-A783-9E3728EE0B39}"/>
          </ac:spMkLst>
        </pc:spChg>
        <pc:spChg chg="mod">
          <ac:chgData name="Mrs Allaway" userId="34be63d1-7f07-48ab-8e8a-f4314d2c6274" providerId="ADAL" clId="{CE0FB0E0-8177-40F1-A76A-2EADB23BA4A1}" dt="2021-12-13T10:14:40.030" v="5358" actId="207"/>
          <ac:spMkLst>
            <pc:docMk/>
            <pc:sldMk cId="166490074" sldId="338"/>
            <ac:spMk id="228" creationId="{44ED61B4-AB66-4D12-8119-9F513F064A58}"/>
          </ac:spMkLst>
        </pc:spChg>
        <pc:spChg chg="mod">
          <ac:chgData name="Mrs Allaway" userId="34be63d1-7f07-48ab-8e8a-f4314d2c6274" providerId="ADAL" clId="{CE0FB0E0-8177-40F1-A76A-2EADB23BA4A1}" dt="2021-12-13T10:14:40.030" v="5358" actId="207"/>
          <ac:spMkLst>
            <pc:docMk/>
            <pc:sldMk cId="166490074" sldId="338"/>
            <ac:spMk id="229" creationId="{B3F52BD9-E08B-495D-8C5A-F890ACC2FCD6}"/>
          </ac:spMkLst>
        </pc:spChg>
        <pc:spChg chg="mod">
          <ac:chgData name="Mrs Allaway" userId="34be63d1-7f07-48ab-8e8a-f4314d2c6274" providerId="ADAL" clId="{CE0FB0E0-8177-40F1-A76A-2EADB23BA4A1}" dt="2021-12-13T10:14:40.030" v="5358" actId="207"/>
          <ac:spMkLst>
            <pc:docMk/>
            <pc:sldMk cId="166490074" sldId="338"/>
            <ac:spMk id="230" creationId="{21D94B6E-6E24-46C1-BA5B-FBA3B1C24B6B}"/>
          </ac:spMkLst>
        </pc:spChg>
        <pc:spChg chg="mod">
          <ac:chgData name="Mrs Allaway" userId="34be63d1-7f07-48ab-8e8a-f4314d2c6274" providerId="ADAL" clId="{CE0FB0E0-8177-40F1-A76A-2EADB23BA4A1}" dt="2021-12-13T10:14:40.030" v="5358" actId="207"/>
          <ac:spMkLst>
            <pc:docMk/>
            <pc:sldMk cId="166490074" sldId="338"/>
            <ac:spMk id="231" creationId="{1E6D69F2-93A9-45D6-B9F6-DD9821931E4B}"/>
          </ac:spMkLst>
        </pc:spChg>
        <pc:spChg chg="mod">
          <ac:chgData name="Mrs Allaway" userId="34be63d1-7f07-48ab-8e8a-f4314d2c6274" providerId="ADAL" clId="{CE0FB0E0-8177-40F1-A76A-2EADB23BA4A1}" dt="2021-12-13T10:14:40.030" v="5358" actId="207"/>
          <ac:spMkLst>
            <pc:docMk/>
            <pc:sldMk cId="166490074" sldId="338"/>
            <ac:spMk id="232" creationId="{841168A6-E921-477D-BD9B-770F86C64F15}"/>
          </ac:spMkLst>
        </pc:spChg>
        <pc:spChg chg="mod">
          <ac:chgData name="Mrs Allaway" userId="34be63d1-7f07-48ab-8e8a-f4314d2c6274" providerId="ADAL" clId="{CE0FB0E0-8177-40F1-A76A-2EADB23BA4A1}" dt="2021-12-13T10:14:40.030" v="5358" actId="207"/>
          <ac:spMkLst>
            <pc:docMk/>
            <pc:sldMk cId="166490074" sldId="338"/>
            <ac:spMk id="233" creationId="{06E29107-091A-42E6-B4E4-0791DC83D99C}"/>
          </ac:spMkLst>
        </pc:spChg>
        <pc:spChg chg="mod">
          <ac:chgData name="Mrs Allaway" userId="34be63d1-7f07-48ab-8e8a-f4314d2c6274" providerId="ADAL" clId="{CE0FB0E0-8177-40F1-A76A-2EADB23BA4A1}" dt="2021-12-13T10:14:40.030" v="5358" actId="207"/>
          <ac:spMkLst>
            <pc:docMk/>
            <pc:sldMk cId="166490074" sldId="338"/>
            <ac:spMk id="234" creationId="{454DD8C9-02DB-4A0F-9D43-E9B95D11EC7E}"/>
          </ac:spMkLst>
        </pc:spChg>
        <pc:spChg chg="mod">
          <ac:chgData name="Mrs Allaway" userId="34be63d1-7f07-48ab-8e8a-f4314d2c6274" providerId="ADAL" clId="{CE0FB0E0-8177-40F1-A76A-2EADB23BA4A1}" dt="2021-12-13T10:14:40.030" v="5358" actId="207"/>
          <ac:spMkLst>
            <pc:docMk/>
            <pc:sldMk cId="166490074" sldId="338"/>
            <ac:spMk id="235" creationId="{E710E73F-427F-4636-9546-1FCA6BA9BEB3}"/>
          </ac:spMkLst>
        </pc:spChg>
        <pc:spChg chg="mod">
          <ac:chgData name="Mrs Allaway" userId="34be63d1-7f07-48ab-8e8a-f4314d2c6274" providerId="ADAL" clId="{CE0FB0E0-8177-40F1-A76A-2EADB23BA4A1}" dt="2021-12-13T10:14:40.030" v="5358" actId="207"/>
          <ac:spMkLst>
            <pc:docMk/>
            <pc:sldMk cId="166490074" sldId="338"/>
            <ac:spMk id="236" creationId="{00DA66B2-8C24-4A89-A79A-393197AC012D}"/>
          </ac:spMkLst>
        </pc:spChg>
        <pc:spChg chg="mod">
          <ac:chgData name="Mrs Allaway" userId="34be63d1-7f07-48ab-8e8a-f4314d2c6274" providerId="ADAL" clId="{CE0FB0E0-8177-40F1-A76A-2EADB23BA4A1}" dt="2021-12-13T10:14:40.030" v="5358" actId="207"/>
          <ac:spMkLst>
            <pc:docMk/>
            <pc:sldMk cId="166490074" sldId="338"/>
            <ac:spMk id="237" creationId="{81B23BAD-3379-464F-ACFA-4797175EA6C7}"/>
          </ac:spMkLst>
        </pc:spChg>
        <pc:spChg chg="mod">
          <ac:chgData name="Mrs Allaway" userId="34be63d1-7f07-48ab-8e8a-f4314d2c6274" providerId="ADAL" clId="{CE0FB0E0-8177-40F1-A76A-2EADB23BA4A1}" dt="2021-12-13T10:14:40.030" v="5358" actId="207"/>
          <ac:spMkLst>
            <pc:docMk/>
            <pc:sldMk cId="166490074" sldId="338"/>
            <ac:spMk id="238" creationId="{96A41133-52D8-4CA6-8B69-5769FDA58051}"/>
          </ac:spMkLst>
        </pc:spChg>
        <pc:spChg chg="mod">
          <ac:chgData name="Mrs Allaway" userId="34be63d1-7f07-48ab-8e8a-f4314d2c6274" providerId="ADAL" clId="{CE0FB0E0-8177-40F1-A76A-2EADB23BA4A1}" dt="2021-12-13T10:14:40.030" v="5358" actId="207"/>
          <ac:spMkLst>
            <pc:docMk/>
            <pc:sldMk cId="166490074" sldId="338"/>
            <ac:spMk id="239" creationId="{9A9AF23B-4C2B-4EFB-A078-5F87EBB595C8}"/>
          </ac:spMkLst>
        </pc:spChg>
        <pc:spChg chg="mod">
          <ac:chgData name="Mrs Allaway" userId="34be63d1-7f07-48ab-8e8a-f4314d2c6274" providerId="ADAL" clId="{CE0FB0E0-8177-40F1-A76A-2EADB23BA4A1}" dt="2021-12-13T10:14:40.030" v="5358" actId="207"/>
          <ac:spMkLst>
            <pc:docMk/>
            <pc:sldMk cId="166490074" sldId="338"/>
            <ac:spMk id="240" creationId="{D860AC5F-CE40-4C01-8B8B-FB0E1A89E020}"/>
          </ac:spMkLst>
        </pc:spChg>
        <pc:spChg chg="mod">
          <ac:chgData name="Mrs Allaway" userId="34be63d1-7f07-48ab-8e8a-f4314d2c6274" providerId="ADAL" clId="{CE0FB0E0-8177-40F1-A76A-2EADB23BA4A1}" dt="2021-12-13T10:14:40.030" v="5358" actId="207"/>
          <ac:spMkLst>
            <pc:docMk/>
            <pc:sldMk cId="166490074" sldId="338"/>
            <ac:spMk id="241" creationId="{33A4FE58-284C-46E5-930A-BC0CB2351F65}"/>
          </ac:spMkLst>
        </pc:spChg>
        <pc:spChg chg="mod">
          <ac:chgData name="Mrs Allaway" userId="34be63d1-7f07-48ab-8e8a-f4314d2c6274" providerId="ADAL" clId="{CE0FB0E0-8177-40F1-A76A-2EADB23BA4A1}" dt="2021-12-13T10:14:40.030" v="5358" actId="207"/>
          <ac:spMkLst>
            <pc:docMk/>
            <pc:sldMk cId="166490074" sldId="338"/>
            <ac:spMk id="242" creationId="{E5B1FC35-093E-41A8-A833-02FF1CC57E5C}"/>
          </ac:spMkLst>
        </pc:spChg>
        <pc:spChg chg="mod">
          <ac:chgData name="Mrs Allaway" userId="34be63d1-7f07-48ab-8e8a-f4314d2c6274" providerId="ADAL" clId="{CE0FB0E0-8177-40F1-A76A-2EADB23BA4A1}" dt="2021-12-13T10:14:40.030" v="5358" actId="207"/>
          <ac:spMkLst>
            <pc:docMk/>
            <pc:sldMk cId="166490074" sldId="338"/>
            <ac:spMk id="243" creationId="{BA142B2A-DD4A-4359-A369-306DFB6C37AC}"/>
          </ac:spMkLst>
        </pc:spChg>
        <pc:spChg chg="mod">
          <ac:chgData name="Mrs Allaway" userId="34be63d1-7f07-48ab-8e8a-f4314d2c6274" providerId="ADAL" clId="{CE0FB0E0-8177-40F1-A76A-2EADB23BA4A1}" dt="2021-12-13T10:14:40.030" v="5358" actId="207"/>
          <ac:spMkLst>
            <pc:docMk/>
            <pc:sldMk cId="166490074" sldId="338"/>
            <ac:spMk id="244" creationId="{D8CCEEFD-C0A1-407C-BDA0-DBC75AC88365}"/>
          </ac:spMkLst>
        </pc:spChg>
        <pc:spChg chg="mod">
          <ac:chgData name="Mrs Allaway" userId="34be63d1-7f07-48ab-8e8a-f4314d2c6274" providerId="ADAL" clId="{CE0FB0E0-8177-40F1-A76A-2EADB23BA4A1}" dt="2021-12-13T10:14:40.030" v="5358" actId="207"/>
          <ac:spMkLst>
            <pc:docMk/>
            <pc:sldMk cId="166490074" sldId="338"/>
            <ac:spMk id="245" creationId="{034DD7DF-119A-44CF-B67A-F9B66A5500B0}"/>
          </ac:spMkLst>
        </pc:spChg>
        <pc:spChg chg="mod">
          <ac:chgData name="Mrs Allaway" userId="34be63d1-7f07-48ab-8e8a-f4314d2c6274" providerId="ADAL" clId="{CE0FB0E0-8177-40F1-A76A-2EADB23BA4A1}" dt="2021-12-13T10:14:40.030" v="5358" actId="207"/>
          <ac:spMkLst>
            <pc:docMk/>
            <pc:sldMk cId="166490074" sldId="338"/>
            <ac:spMk id="246" creationId="{42A92980-BD89-4FE2-8DEC-2A6852642E4F}"/>
          </ac:spMkLst>
        </pc:spChg>
        <pc:spChg chg="mod">
          <ac:chgData name="Mrs Allaway" userId="34be63d1-7f07-48ab-8e8a-f4314d2c6274" providerId="ADAL" clId="{CE0FB0E0-8177-40F1-A76A-2EADB23BA4A1}" dt="2021-12-13T10:14:40.030" v="5358" actId="207"/>
          <ac:spMkLst>
            <pc:docMk/>
            <pc:sldMk cId="166490074" sldId="338"/>
            <ac:spMk id="247" creationId="{C8333CCB-BAC4-4571-9A3E-54FCE25FEDD4}"/>
          </ac:spMkLst>
        </pc:spChg>
        <pc:spChg chg="mod">
          <ac:chgData name="Mrs Allaway" userId="34be63d1-7f07-48ab-8e8a-f4314d2c6274" providerId="ADAL" clId="{CE0FB0E0-8177-40F1-A76A-2EADB23BA4A1}" dt="2021-12-13T10:14:40.030" v="5358" actId="207"/>
          <ac:spMkLst>
            <pc:docMk/>
            <pc:sldMk cId="166490074" sldId="338"/>
            <ac:spMk id="248" creationId="{DA50ED73-6995-4881-8851-AD23F430D5F6}"/>
          </ac:spMkLst>
        </pc:spChg>
        <pc:spChg chg="mod">
          <ac:chgData name="Mrs Allaway" userId="34be63d1-7f07-48ab-8e8a-f4314d2c6274" providerId="ADAL" clId="{CE0FB0E0-8177-40F1-A76A-2EADB23BA4A1}" dt="2021-12-13T10:14:40.030" v="5358" actId="207"/>
          <ac:spMkLst>
            <pc:docMk/>
            <pc:sldMk cId="166490074" sldId="338"/>
            <ac:spMk id="249" creationId="{3A10AE8A-8E1F-4F85-866E-DF01D6C0F3D4}"/>
          </ac:spMkLst>
        </pc:spChg>
        <pc:spChg chg="mod">
          <ac:chgData name="Mrs Allaway" userId="34be63d1-7f07-48ab-8e8a-f4314d2c6274" providerId="ADAL" clId="{CE0FB0E0-8177-40F1-A76A-2EADB23BA4A1}" dt="2021-12-13T10:14:40.030" v="5358" actId="207"/>
          <ac:spMkLst>
            <pc:docMk/>
            <pc:sldMk cId="166490074" sldId="338"/>
            <ac:spMk id="250" creationId="{B1EB7AE1-6F61-4397-A596-9E03ACC81765}"/>
          </ac:spMkLst>
        </pc:spChg>
        <pc:spChg chg="mod">
          <ac:chgData name="Mrs Allaway" userId="34be63d1-7f07-48ab-8e8a-f4314d2c6274" providerId="ADAL" clId="{CE0FB0E0-8177-40F1-A76A-2EADB23BA4A1}" dt="2021-12-13T10:14:40.030" v="5358" actId="207"/>
          <ac:spMkLst>
            <pc:docMk/>
            <pc:sldMk cId="166490074" sldId="338"/>
            <ac:spMk id="251" creationId="{A2D085DA-E0CA-497F-8531-A1B0145E22F4}"/>
          </ac:spMkLst>
        </pc:spChg>
        <pc:spChg chg="mod">
          <ac:chgData name="Mrs Allaway" userId="34be63d1-7f07-48ab-8e8a-f4314d2c6274" providerId="ADAL" clId="{CE0FB0E0-8177-40F1-A76A-2EADB23BA4A1}" dt="2021-12-13T10:14:40.030" v="5358" actId="207"/>
          <ac:spMkLst>
            <pc:docMk/>
            <pc:sldMk cId="166490074" sldId="338"/>
            <ac:spMk id="252" creationId="{DA9D1E3A-C635-44A0-9320-37A863B10FF9}"/>
          </ac:spMkLst>
        </pc:spChg>
        <pc:spChg chg="mod">
          <ac:chgData name="Mrs Allaway" userId="34be63d1-7f07-48ab-8e8a-f4314d2c6274" providerId="ADAL" clId="{CE0FB0E0-8177-40F1-A76A-2EADB23BA4A1}" dt="2021-12-13T10:14:40.030" v="5358" actId="207"/>
          <ac:spMkLst>
            <pc:docMk/>
            <pc:sldMk cId="166490074" sldId="338"/>
            <ac:spMk id="253" creationId="{3274C5E7-F983-4DAD-ACC4-103FED147D62}"/>
          </ac:spMkLst>
        </pc:spChg>
        <pc:spChg chg="mod">
          <ac:chgData name="Mrs Allaway" userId="34be63d1-7f07-48ab-8e8a-f4314d2c6274" providerId="ADAL" clId="{CE0FB0E0-8177-40F1-A76A-2EADB23BA4A1}" dt="2021-12-13T10:14:40.030" v="5358" actId="207"/>
          <ac:spMkLst>
            <pc:docMk/>
            <pc:sldMk cId="166490074" sldId="338"/>
            <ac:spMk id="254" creationId="{B16FEF89-AA54-4C1B-8625-FF2AEAD39522}"/>
          </ac:spMkLst>
        </pc:spChg>
        <pc:spChg chg="mod">
          <ac:chgData name="Mrs Allaway" userId="34be63d1-7f07-48ab-8e8a-f4314d2c6274" providerId="ADAL" clId="{CE0FB0E0-8177-40F1-A76A-2EADB23BA4A1}" dt="2021-12-13T10:14:40.030" v="5358" actId="207"/>
          <ac:spMkLst>
            <pc:docMk/>
            <pc:sldMk cId="166490074" sldId="338"/>
            <ac:spMk id="255" creationId="{208E30B2-36F3-4851-93FC-074D2108FEC9}"/>
          </ac:spMkLst>
        </pc:spChg>
        <pc:spChg chg="add mod">
          <ac:chgData name="Mrs Allaway" userId="34be63d1-7f07-48ab-8e8a-f4314d2c6274" providerId="ADAL" clId="{CE0FB0E0-8177-40F1-A76A-2EADB23BA4A1}" dt="2021-12-13T10:15:09.437" v="5366" actId="1076"/>
          <ac:spMkLst>
            <pc:docMk/>
            <pc:sldMk cId="166490074" sldId="338"/>
            <ac:spMk id="256" creationId="{8CF6C1BC-E2B0-49A3-8347-F892C965F653}"/>
          </ac:spMkLst>
        </pc:spChg>
        <pc:spChg chg="add mod">
          <ac:chgData name="Mrs Allaway" userId="34be63d1-7f07-48ab-8e8a-f4314d2c6274" providerId="ADAL" clId="{CE0FB0E0-8177-40F1-A76A-2EADB23BA4A1}" dt="2021-12-13T10:15:17.608" v="5367" actId="1076"/>
          <ac:spMkLst>
            <pc:docMk/>
            <pc:sldMk cId="166490074" sldId="338"/>
            <ac:spMk id="257" creationId="{EC11FC8E-03BD-47FE-A8A6-1A993950432F}"/>
          </ac:spMkLst>
        </pc:spChg>
        <pc:spChg chg="add mod">
          <ac:chgData name="Mrs Allaway" userId="34be63d1-7f07-48ab-8e8a-f4314d2c6274" providerId="ADAL" clId="{CE0FB0E0-8177-40F1-A76A-2EADB23BA4A1}" dt="2021-12-13T10:17:04.330" v="5746" actId="1076"/>
          <ac:spMkLst>
            <pc:docMk/>
            <pc:sldMk cId="166490074" sldId="338"/>
            <ac:spMk id="258" creationId="{F39A5D96-F2ED-465E-88EC-7FE0C213C253}"/>
          </ac:spMkLst>
        </pc:spChg>
        <pc:grpChg chg="del">
          <ac:chgData name="Mrs Allaway" userId="34be63d1-7f07-48ab-8e8a-f4314d2c6274" providerId="ADAL" clId="{CE0FB0E0-8177-40F1-A76A-2EADB23BA4A1}" dt="2021-12-13T10:11:16.654" v="5106" actId="478"/>
          <ac:grpSpMkLst>
            <pc:docMk/>
            <pc:sldMk cId="166490074" sldId="338"/>
            <ac:grpSpMk id="8" creationId="{BA901A66-5802-4BC2-86A8-543DC3C48FE0}"/>
          </ac:grpSpMkLst>
        </pc:grpChg>
        <pc:grpChg chg="add mod">
          <ac:chgData name="Mrs Allaway" userId="34be63d1-7f07-48ab-8e8a-f4314d2c6274" providerId="ADAL" clId="{CE0FB0E0-8177-40F1-A76A-2EADB23BA4A1}" dt="2021-12-13T10:13:39.699" v="5273" actId="1076"/>
          <ac:grpSpMkLst>
            <pc:docMk/>
            <pc:sldMk cId="166490074" sldId="338"/>
            <ac:grpSpMk id="13" creationId="{FEF202BB-4BCF-4CA1-A5E5-335152C4F811}"/>
          </ac:grpSpMkLst>
        </pc:grpChg>
        <pc:grpChg chg="del">
          <ac:chgData name="Mrs Allaway" userId="34be63d1-7f07-48ab-8e8a-f4314d2c6274" providerId="ADAL" clId="{CE0FB0E0-8177-40F1-A76A-2EADB23BA4A1}" dt="2021-12-13T10:11:18.358" v="5107" actId="478"/>
          <ac:grpSpMkLst>
            <pc:docMk/>
            <pc:sldMk cId="166490074" sldId="338"/>
            <ac:grpSpMk id="15" creationId="{981BB43D-A751-41F2-81BF-43BB387D8981}"/>
          </ac:grpSpMkLst>
        </pc:grpChg>
        <pc:grpChg chg="add mod">
          <ac:chgData name="Mrs Allaway" userId="34be63d1-7f07-48ab-8e8a-f4314d2c6274" providerId="ADAL" clId="{CE0FB0E0-8177-40F1-A76A-2EADB23BA4A1}" dt="2021-12-13T10:15:04.008" v="5364" actId="1076"/>
          <ac:grpSpMkLst>
            <pc:docMk/>
            <pc:sldMk cId="166490074" sldId="338"/>
            <ac:grpSpMk id="98" creationId="{E1A838CC-8E2E-4D20-8145-ECA7B24C3F7E}"/>
          </ac:grpSpMkLst>
        </pc:grpChg>
        <pc:grpChg chg="add mod">
          <ac:chgData name="Mrs Allaway" userId="34be63d1-7f07-48ab-8e8a-f4314d2c6274" providerId="ADAL" clId="{CE0FB0E0-8177-40F1-A76A-2EADB23BA4A1}" dt="2021-12-13T10:14:40.030" v="5358" actId="207"/>
          <ac:grpSpMkLst>
            <pc:docMk/>
            <pc:sldMk cId="166490074" sldId="338"/>
            <ac:grpSpMk id="177" creationId="{09D9A618-3674-4FC5-A96A-CADEE0D20530}"/>
          </ac:grpSpMkLst>
        </pc:grpChg>
      </pc:sldChg>
      <pc:sldChg chg="addSp modSp new mod">
        <pc:chgData name="Mrs Allaway" userId="34be63d1-7f07-48ab-8e8a-f4314d2c6274" providerId="ADAL" clId="{CE0FB0E0-8177-40F1-A76A-2EADB23BA4A1}" dt="2021-12-13T10:55:28.140" v="9330" actId="1076"/>
        <pc:sldMkLst>
          <pc:docMk/>
          <pc:sldMk cId="536791543" sldId="339"/>
        </pc:sldMkLst>
        <pc:spChg chg="add mod">
          <ac:chgData name="Mrs Allaway" userId="34be63d1-7f07-48ab-8e8a-f4314d2c6274" providerId="ADAL" clId="{CE0FB0E0-8177-40F1-A76A-2EADB23BA4A1}" dt="2021-12-13T10:55:00.392" v="9319" actId="1076"/>
          <ac:spMkLst>
            <pc:docMk/>
            <pc:sldMk cId="536791543" sldId="339"/>
            <ac:spMk id="2" creationId="{2F57DF8A-BCE9-41B0-BF7C-EE50C96661D3}"/>
          </ac:spMkLst>
        </pc:spChg>
        <pc:spChg chg="add mod">
          <ac:chgData name="Mrs Allaway" userId="34be63d1-7f07-48ab-8e8a-f4314d2c6274" providerId="ADAL" clId="{CE0FB0E0-8177-40F1-A76A-2EADB23BA4A1}" dt="2021-12-13T10:55:10.013" v="9324" actId="1076"/>
          <ac:spMkLst>
            <pc:docMk/>
            <pc:sldMk cId="536791543" sldId="339"/>
            <ac:spMk id="5" creationId="{035B3AF6-632E-4D0A-9E8B-459D79806D09}"/>
          </ac:spMkLst>
        </pc:spChg>
        <pc:spChg chg="add mod">
          <ac:chgData name="Mrs Allaway" userId="34be63d1-7f07-48ab-8e8a-f4314d2c6274" providerId="ADAL" clId="{CE0FB0E0-8177-40F1-A76A-2EADB23BA4A1}" dt="2021-12-13T10:55:06.776" v="9323" actId="1076"/>
          <ac:spMkLst>
            <pc:docMk/>
            <pc:sldMk cId="536791543" sldId="339"/>
            <ac:spMk id="6" creationId="{965CCBCE-67FF-476F-957F-FA26AA3D91F8}"/>
          </ac:spMkLst>
        </pc:spChg>
        <pc:spChg chg="add mod">
          <ac:chgData name="Mrs Allaway" userId="34be63d1-7f07-48ab-8e8a-f4314d2c6274" providerId="ADAL" clId="{CE0FB0E0-8177-40F1-A76A-2EADB23BA4A1}" dt="2021-12-13T10:55:12.897" v="9325" actId="1076"/>
          <ac:spMkLst>
            <pc:docMk/>
            <pc:sldMk cId="536791543" sldId="339"/>
            <ac:spMk id="7" creationId="{80963259-8026-410D-834B-B2F34C13E671}"/>
          </ac:spMkLst>
        </pc:spChg>
        <pc:spChg chg="add mod">
          <ac:chgData name="Mrs Allaway" userId="34be63d1-7f07-48ab-8e8a-f4314d2c6274" providerId="ADAL" clId="{CE0FB0E0-8177-40F1-A76A-2EADB23BA4A1}" dt="2021-12-13T10:55:15.043" v="9326" actId="1076"/>
          <ac:spMkLst>
            <pc:docMk/>
            <pc:sldMk cId="536791543" sldId="339"/>
            <ac:spMk id="8" creationId="{3D9C1BB1-0289-495A-9EF6-5AB2875D652F}"/>
          </ac:spMkLst>
        </pc:spChg>
        <pc:spChg chg="add mod">
          <ac:chgData name="Mrs Allaway" userId="34be63d1-7f07-48ab-8e8a-f4314d2c6274" providerId="ADAL" clId="{CE0FB0E0-8177-40F1-A76A-2EADB23BA4A1}" dt="2021-12-13T10:55:28.140" v="9330" actId="1076"/>
          <ac:spMkLst>
            <pc:docMk/>
            <pc:sldMk cId="536791543" sldId="339"/>
            <ac:spMk id="9" creationId="{A801B111-7AAB-451D-A6E8-BFBF491C2722}"/>
          </ac:spMkLst>
        </pc:spChg>
        <pc:spChg chg="add mod">
          <ac:chgData name="Mrs Allaway" userId="34be63d1-7f07-48ab-8e8a-f4314d2c6274" providerId="ADAL" clId="{CE0FB0E0-8177-40F1-A76A-2EADB23BA4A1}" dt="2021-12-13T10:55:25.673" v="9329" actId="1076"/>
          <ac:spMkLst>
            <pc:docMk/>
            <pc:sldMk cId="536791543" sldId="339"/>
            <ac:spMk id="10" creationId="{FDEC58DB-1A34-4964-AAE0-AEA4ABF31E05}"/>
          </ac:spMkLst>
        </pc:spChg>
        <pc:picChg chg="add mod">
          <ac:chgData name="Mrs Allaway" userId="34be63d1-7f07-48ab-8e8a-f4314d2c6274" providerId="ADAL" clId="{CE0FB0E0-8177-40F1-A76A-2EADB23BA4A1}" dt="2021-12-13T10:55:04.637" v="9322" actId="1076"/>
          <ac:picMkLst>
            <pc:docMk/>
            <pc:sldMk cId="536791543" sldId="339"/>
            <ac:picMk id="3" creationId="{9186448E-02EA-4949-8A4F-31E083161C20}"/>
          </ac:picMkLst>
        </pc:picChg>
      </pc:sldChg>
      <pc:sldChg chg="addSp modSp new mod modNotesTx">
        <pc:chgData name="Mrs Allaway" userId="34be63d1-7f07-48ab-8e8a-f4314d2c6274" providerId="ADAL" clId="{CE0FB0E0-8177-40F1-A76A-2EADB23BA4A1}" dt="2021-12-13T10:33:17.697" v="7013" actId="403"/>
        <pc:sldMkLst>
          <pc:docMk/>
          <pc:sldMk cId="1704009492" sldId="340"/>
        </pc:sldMkLst>
        <pc:spChg chg="add mod">
          <ac:chgData name="Mrs Allaway" userId="34be63d1-7f07-48ab-8e8a-f4314d2c6274" providerId="ADAL" clId="{CE0FB0E0-8177-40F1-A76A-2EADB23BA4A1}" dt="2021-12-13T10:33:17.697" v="7013" actId="403"/>
          <ac:spMkLst>
            <pc:docMk/>
            <pc:sldMk cId="1704009492" sldId="340"/>
            <ac:spMk id="2" creationId="{C338CA5E-BFC5-4F0D-9D80-9B0BD3F9DD9B}"/>
          </ac:spMkLst>
        </pc:spChg>
        <pc:spChg chg="add mod">
          <ac:chgData name="Mrs Allaway" userId="34be63d1-7f07-48ab-8e8a-f4314d2c6274" providerId="ADAL" clId="{CE0FB0E0-8177-40F1-A76A-2EADB23BA4A1}" dt="2021-12-13T10:29:30.035" v="6567" actId="1076"/>
          <ac:spMkLst>
            <pc:docMk/>
            <pc:sldMk cId="1704009492" sldId="340"/>
            <ac:spMk id="3" creationId="{802D5165-0A94-49B5-AFD7-E3A03C6DBBDB}"/>
          </ac:spMkLst>
        </pc:spChg>
        <pc:spChg chg="add mod">
          <ac:chgData name="Mrs Allaway" userId="34be63d1-7f07-48ab-8e8a-f4314d2c6274" providerId="ADAL" clId="{CE0FB0E0-8177-40F1-A76A-2EADB23BA4A1}" dt="2021-12-13T10:29:34.256" v="6569" actId="1076"/>
          <ac:spMkLst>
            <pc:docMk/>
            <pc:sldMk cId="1704009492" sldId="340"/>
            <ac:spMk id="4" creationId="{A5AC1A4C-6AF7-49F8-BAB5-B0B910D6F64E}"/>
          </ac:spMkLst>
        </pc:spChg>
        <pc:spChg chg="add mod">
          <ac:chgData name="Mrs Allaway" userId="34be63d1-7f07-48ab-8e8a-f4314d2c6274" providerId="ADAL" clId="{CE0FB0E0-8177-40F1-A76A-2EADB23BA4A1}" dt="2021-12-13T10:28:38.389" v="6474" actId="1076"/>
          <ac:spMkLst>
            <pc:docMk/>
            <pc:sldMk cId="1704009492" sldId="340"/>
            <ac:spMk id="6" creationId="{D948163E-D7EB-47B0-A927-43477CEC9FFC}"/>
          </ac:spMkLst>
        </pc:spChg>
        <pc:picChg chg="add mod">
          <ac:chgData name="Mrs Allaway" userId="34be63d1-7f07-48ab-8e8a-f4314d2c6274" providerId="ADAL" clId="{CE0FB0E0-8177-40F1-A76A-2EADB23BA4A1}" dt="2021-12-13T10:29:32.477" v="6568" actId="1076"/>
          <ac:picMkLst>
            <pc:docMk/>
            <pc:sldMk cId="1704009492" sldId="340"/>
            <ac:picMk id="7" creationId="{94C5EFCA-6B06-4960-AC29-1291020A0BBE}"/>
          </ac:picMkLst>
        </pc:picChg>
      </pc:sldChg>
      <pc:sldChg chg="addSp modSp new mod modNotesTx">
        <pc:chgData name="Mrs Allaway" userId="34be63d1-7f07-48ab-8e8a-f4314d2c6274" providerId="ADAL" clId="{CE0FB0E0-8177-40F1-A76A-2EADB23BA4A1}" dt="2021-12-13T10:36:01.554" v="7183" actId="207"/>
        <pc:sldMkLst>
          <pc:docMk/>
          <pc:sldMk cId="394592388" sldId="341"/>
        </pc:sldMkLst>
        <pc:spChg chg="add mod">
          <ac:chgData name="Mrs Allaway" userId="34be63d1-7f07-48ab-8e8a-f4314d2c6274" providerId="ADAL" clId="{CE0FB0E0-8177-40F1-A76A-2EADB23BA4A1}" dt="2021-12-13T10:33:13.299" v="7012" actId="403"/>
          <ac:spMkLst>
            <pc:docMk/>
            <pc:sldMk cId="394592388" sldId="341"/>
            <ac:spMk id="2" creationId="{DBB039D0-EA54-49ED-B8C4-B4CAC3160CEF}"/>
          </ac:spMkLst>
        </pc:spChg>
        <pc:spChg chg="add mod">
          <ac:chgData name="Mrs Allaway" userId="34be63d1-7f07-48ab-8e8a-f4314d2c6274" providerId="ADAL" clId="{CE0FB0E0-8177-40F1-A76A-2EADB23BA4A1}" dt="2021-12-13T10:36:01.554" v="7183" actId="207"/>
          <ac:spMkLst>
            <pc:docMk/>
            <pc:sldMk cId="394592388" sldId="341"/>
            <ac:spMk id="4" creationId="{60470F2A-2B97-449F-B2DE-8FCAF0E833C4}"/>
          </ac:spMkLst>
        </pc:spChg>
      </pc:sldChg>
      <pc:sldChg chg="addSp delSp modSp new mod modNotesTx">
        <pc:chgData name="Mrs Allaway" userId="34be63d1-7f07-48ab-8e8a-f4314d2c6274" providerId="ADAL" clId="{CE0FB0E0-8177-40F1-A76A-2EADB23BA4A1}" dt="2021-12-20T10:54:03.938" v="13648" actId="572"/>
        <pc:sldMkLst>
          <pc:docMk/>
          <pc:sldMk cId="516631638" sldId="342"/>
        </pc:sldMkLst>
        <pc:spChg chg="add mod">
          <ac:chgData name="Mrs Allaway" userId="34be63d1-7f07-48ab-8e8a-f4314d2c6274" providerId="ADAL" clId="{CE0FB0E0-8177-40F1-A76A-2EADB23BA4A1}" dt="2021-12-13T10:52:05.050" v="8755" actId="403"/>
          <ac:spMkLst>
            <pc:docMk/>
            <pc:sldMk cId="516631638" sldId="342"/>
            <ac:spMk id="2" creationId="{B324828A-96EE-4CF3-B36F-C09422EC3570}"/>
          </ac:spMkLst>
        </pc:spChg>
        <pc:spChg chg="add del mod">
          <ac:chgData name="Mrs Allaway" userId="34be63d1-7f07-48ab-8e8a-f4314d2c6274" providerId="ADAL" clId="{CE0FB0E0-8177-40F1-A76A-2EADB23BA4A1}" dt="2021-12-13T10:41:29.411" v="8206"/>
          <ac:spMkLst>
            <pc:docMk/>
            <pc:sldMk cId="516631638" sldId="342"/>
            <ac:spMk id="4" creationId="{1123B6B4-4C2F-45C7-A15E-5DD6A06BD4EC}"/>
          </ac:spMkLst>
        </pc:spChg>
        <pc:graphicFrameChg chg="add mod modGraphic">
          <ac:chgData name="Mrs Allaway" userId="34be63d1-7f07-48ab-8e8a-f4314d2c6274" providerId="ADAL" clId="{CE0FB0E0-8177-40F1-A76A-2EADB23BA4A1}" dt="2021-12-20T10:53:36.348" v="13638"/>
          <ac:graphicFrameMkLst>
            <pc:docMk/>
            <pc:sldMk cId="516631638" sldId="342"/>
            <ac:graphicFrameMk id="3" creationId="{A2705119-24AE-4671-ACCD-2F9532A8A332}"/>
          </ac:graphicFrameMkLst>
        </pc:graphicFrameChg>
        <pc:graphicFrameChg chg="add mod modGraphic">
          <ac:chgData name="Mrs Allaway" userId="34be63d1-7f07-48ab-8e8a-f4314d2c6274" providerId="ADAL" clId="{CE0FB0E0-8177-40F1-A76A-2EADB23BA4A1}" dt="2021-12-20T10:53:44.532" v="13640"/>
          <ac:graphicFrameMkLst>
            <pc:docMk/>
            <pc:sldMk cId="516631638" sldId="342"/>
            <ac:graphicFrameMk id="5" creationId="{2A8D0164-8DC0-4DDF-B2E6-9D96BCE13D2F}"/>
          </ac:graphicFrameMkLst>
        </pc:graphicFrameChg>
        <pc:graphicFrameChg chg="add mod modGraphic">
          <ac:chgData name="Mrs Allaway" userId="34be63d1-7f07-48ab-8e8a-f4314d2c6274" providerId="ADAL" clId="{CE0FB0E0-8177-40F1-A76A-2EADB23BA4A1}" dt="2021-12-20T10:53:50.132" v="13642"/>
          <ac:graphicFrameMkLst>
            <pc:docMk/>
            <pc:sldMk cId="516631638" sldId="342"/>
            <ac:graphicFrameMk id="6" creationId="{1974B2EA-6890-47DE-BA59-8B38F95BF0F5}"/>
          </ac:graphicFrameMkLst>
        </pc:graphicFrameChg>
        <pc:graphicFrameChg chg="add mod modGraphic">
          <ac:chgData name="Mrs Allaway" userId="34be63d1-7f07-48ab-8e8a-f4314d2c6274" providerId="ADAL" clId="{CE0FB0E0-8177-40F1-A76A-2EADB23BA4A1}" dt="2021-12-20T10:53:57.451" v="13645" actId="572"/>
          <ac:graphicFrameMkLst>
            <pc:docMk/>
            <pc:sldMk cId="516631638" sldId="342"/>
            <ac:graphicFrameMk id="7" creationId="{0B2F1164-BDC2-4D44-9934-31C472AA81D7}"/>
          </ac:graphicFrameMkLst>
        </pc:graphicFrameChg>
        <pc:graphicFrameChg chg="add mod modGraphic">
          <ac:chgData name="Mrs Allaway" userId="34be63d1-7f07-48ab-8e8a-f4314d2c6274" providerId="ADAL" clId="{CE0FB0E0-8177-40F1-A76A-2EADB23BA4A1}" dt="2021-12-20T10:54:03.938" v="13648" actId="572"/>
          <ac:graphicFrameMkLst>
            <pc:docMk/>
            <pc:sldMk cId="516631638" sldId="342"/>
            <ac:graphicFrameMk id="8" creationId="{D4DFA2D0-D0A7-4112-87BC-F3D089166587}"/>
          </ac:graphicFrameMkLst>
        </pc:graphicFrameChg>
      </pc:sldChg>
      <pc:sldChg chg="addSp delSp modSp new mod modAnim modNotesTx">
        <pc:chgData name="Mrs Allaway" userId="34be63d1-7f07-48ab-8e8a-f4314d2c6274" providerId="ADAL" clId="{CE0FB0E0-8177-40F1-A76A-2EADB23BA4A1}" dt="2021-12-13T11:53:19.048" v="9785" actId="20577"/>
        <pc:sldMkLst>
          <pc:docMk/>
          <pc:sldMk cId="1268392740" sldId="343"/>
        </pc:sldMkLst>
        <pc:spChg chg="add mod">
          <ac:chgData name="Mrs Allaway" userId="34be63d1-7f07-48ab-8e8a-f4314d2c6274" providerId="ADAL" clId="{CE0FB0E0-8177-40F1-A76A-2EADB23BA4A1}" dt="2021-12-13T10:56:03.899" v="9338" actId="20577"/>
          <ac:spMkLst>
            <pc:docMk/>
            <pc:sldMk cId="1268392740" sldId="343"/>
            <ac:spMk id="2" creationId="{B856221E-81FF-4F6A-A4FB-5ADD8C566010}"/>
          </ac:spMkLst>
        </pc:spChg>
        <pc:spChg chg="add mod">
          <ac:chgData name="Mrs Allaway" userId="34be63d1-7f07-48ab-8e8a-f4314d2c6274" providerId="ADAL" clId="{CE0FB0E0-8177-40F1-A76A-2EADB23BA4A1}" dt="2021-12-13T11:45:29.241" v="9401" actId="14100"/>
          <ac:spMkLst>
            <pc:docMk/>
            <pc:sldMk cId="1268392740" sldId="343"/>
            <ac:spMk id="5" creationId="{8276522B-6394-4DA5-B801-71FA80576937}"/>
          </ac:spMkLst>
        </pc:spChg>
        <pc:spChg chg="add mod">
          <ac:chgData name="Mrs Allaway" userId="34be63d1-7f07-48ab-8e8a-f4314d2c6274" providerId="ADAL" clId="{CE0FB0E0-8177-40F1-A76A-2EADB23BA4A1}" dt="2021-12-13T11:48:42.205" v="9516" actId="1076"/>
          <ac:spMkLst>
            <pc:docMk/>
            <pc:sldMk cId="1268392740" sldId="343"/>
            <ac:spMk id="6" creationId="{FFA10A32-085D-4BC6-8483-FED815B8BE93}"/>
          </ac:spMkLst>
        </pc:spChg>
        <pc:spChg chg="add mod">
          <ac:chgData name="Mrs Allaway" userId="34be63d1-7f07-48ab-8e8a-f4314d2c6274" providerId="ADAL" clId="{CE0FB0E0-8177-40F1-A76A-2EADB23BA4A1}" dt="2021-12-13T11:52:29.268" v="9686" actId="164"/>
          <ac:spMkLst>
            <pc:docMk/>
            <pc:sldMk cId="1268392740" sldId="343"/>
            <ac:spMk id="7" creationId="{8FA5D139-C3F2-4C91-94CA-1095924A1C00}"/>
          </ac:spMkLst>
        </pc:spChg>
        <pc:spChg chg="add mod">
          <ac:chgData name="Mrs Allaway" userId="34be63d1-7f07-48ab-8e8a-f4314d2c6274" providerId="ADAL" clId="{CE0FB0E0-8177-40F1-A76A-2EADB23BA4A1}" dt="2021-12-13T11:53:19.048" v="9785" actId="20577"/>
          <ac:spMkLst>
            <pc:docMk/>
            <pc:sldMk cId="1268392740" sldId="343"/>
            <ac:spMk id="8" creationId="{58B3C076-170A-408E-8086-A039377AC0C4}"/>
          </ac:spMkLst>
        </pc:spChg>
        <pc:spChg chg="add mod">
          <ac:chgData name="Mrs Allaway" userId="34be63d1-7f07-48ab-8e8a-f4314d2c6274" providerId="ADAL" clId="{CE0FB0E0-8177-40F1-A76A-2EADB23BA4A1}" dt="2021-12-13T11:52:29.268" v="9686" actId="164"/>
          <ac:spMkLst>
            <pc:docMk/>
            <pc:sldMk cId="1268392740" sldId="343"/>
            <ac:spMk id="9" creationId="{0D03D3C8-B668-433F-B204-1807FCCD912C}"/>
          </ac:spMkLst>
        </pc:spChg>
        <pc:spChg chg="add mod">
          <ac:chgData name="Mrs Allaway" userId="34be63d1-7f07-48ab-8e8a-f4314d2c6274" providerId="ADAL" clId="{CE0FB0E0-8177-40F1-A76A-2EADB23BA4A1}" dt="2021-12-13T11:52:29.268" v="9686" actId="164"/>
          <ac:spMkLst>
            <pc:docMk/>
            <pc:sldMk cId="1268392740" sldId="343"/>
            <ac:spMk id="10" creationId="{BBD08645-D0C6-40CA-BC69-A6DDED96849B}"/>
          </ac:spMkLst>
        </pc:spChg>
        <pc:spChg chg="add mod">
          <ac:chgData name="Mrs Allaway" userId="34be63d1-7f07-48ab-8e8a-f4314d2c6274" providerId="ADAL" clId="{CE0FB0E0-8177-40F1-A76A-2EADB23BA4A1}" dt="2021-12-13T11:52:29.268" v="9686" actId="164"/>
          <ac:spMkLst>
            <pc:docMk/>
            <pc:sldMk cId="1268392740" sldId="343"/>
            <ac:spMk id="11" creationId="{1EDBCB1D-93D7-4F7D-9387-F70ACA6F9BD3}"/>
          </ac:spMkLst>
        </pc:spChg>
        <pc:spChg chg="add mod">
          <ac:chgData name="Mrs Allaway" userId="34be63d1-7f07-48ab-8e8a-f4314d2c6274" providerId="ADAL" clId="{CE0FB0E0-8177-40F1-A76A-2EADB23BA4A1}" dt="2021-12-13T11:52:29.268" v="9686" actId="164"/>
          <ac:spMkLst>
            <pc:docMk/>
            <pc:sldMk cId="1268392740" sldId="343"/>
            <ac:spMk id="12" creationId="{54EBDA95-5BE9-44B2-A1CA-237D7B325470}"/>
          </ac:spMkLst>
        </pc:spChg>
        <pc:spChg chg="add mod">
          <ac:chgData name="Mrs Allaway" userId="34be63d1-7f07-48ab-8e8a-f4314d2c6274" providerId="ADAL" clId="{CE0FB0E0-8177-40F1-A76A-2EADB23BA4A1}" dt="2021-12-13T11:52:29.268" v="9686" actId="164"/>
          <ac:spMkLst>
            <pc:docMk/>
            <pc:sldMk cId="1268392740" sldId="343"/>
            <ac:spMk id="13" creationId="{E64A2F0C-7681-48F3-A15E-B120CCEF8D37}"/>
          </ac:spMkLst>
        </pc:spChg>
        <pc:spChg chg="add mod">
          <ac:chgData name="Mrs Allaway" userId="34be63d1-7f07-48ab-8e8a-f4314d2c6274" providerId="ADAL" clId="{CE0FB0E0-8177-40F1-A76A-2EADB23BA4A1}" dt="2021-12-13T11:52:29.268" v="9686" actId="164"/>
          <ac:spMkLst>
            <pc:docMk/>
            <pc:sldMk cId="1268392740" sldId="343"/>
            <ac:spMk id="14" creationId="{656365AA-A0F2-45BF-909E-B070918B7DF5}"/>
          </ac:spMkLst>
        </pc:spChg>
        <pc:spChg chg="add mod">
          <ac:chgData name="Mrs Allaway" userId="34be63d1-7f07-48ab-8e8a-f4314d2c6274" providerId="ADAL" clId="{CE0FB0E0-8177-40F1-A76A-2EADB23BA4A1}" dt="2021-12-13T11:52:29.268" v="9686" actId="164"/>
          <ac:spMkLst>
            <pc:docMk/>
            <pc:sldMk cId="1268392740" sldId="343"/>
            <ac:spMk id="15" creationId="{2FA4BCC1-F267-4BDB-9D9E-F8462E348E3A}"/>
          </ac:spMkLst>
        </pc:spChg>
        <pc:spChg chg="add mod">
          <ac:chgData name="Mrs Allaway" userId="34be63d1-7f07-48ab-8e8a-f4314d2c6274" providerId="ADAL" clId="{CE0FB0E0-8177-40F1-A76A-2EADB23BA4A1}" dt="2021-12-13T11:52:29.268" v="9686" actId="164"/>
          <ac:spMkLst>
            <pc:docMk/>
            <pc:sldMk cId="1268392740" sldId="343"/>
            <ac:spMk id="16" creationId="{D2526C36-CFA5-434A-92F0-60A122D97968}"/>
          </ac:spMkLst>
        </pc:spChg>
        <pc:spChg chg="add mod">
          <ac:chgData name="Mrs Allaway" userId="34be63d1-7f07-48ab-8e8a-f4314d2c6274" providerId="ADAL" clId="{CE0FB0E0-8177-40F1-A76A-2EADB23BA4A1}" dt="2021-12-13T11:52:29.268" v="9686" actId="164"/>
          <ac:spMkLst>
            <pc:docMk/>
            <pc:sldMk cId="1268392740" sldId="343"/>
            <ac:spMk id="17" creationId="{D12074B2-8562-423C-A951-411828352E5D}"/>
          </ac:spMkLst>
        </pc:spChg>
        <pc:grpChg chg="add mod">
          <ac:chgData name="Mrs Allaway" userId="34be63d1-7f07-48ab-8e8a-f4314d2c6274" providerId="ADAL" clId="{CE0FB0E0-8177-40F1-A76A-2EADB23BA4A1}" dt="2021-12-13T11:52:29.268" v="9686" actId="164"/>
          <ac:grpSpMkLst>
            <pc:docMk/>
            <pc:sldMk cId="1268392740" sldId="343"/>
            <ac:grpSpMk id="18" creationId="{5F62AAC5-91D1-46D5-9A2F-A0A13AA43E40}"/>
          </ac:grpSpMkLst>
        </pc:grpChg>
        <pc:picChg chg="add mod">
          <ac:chgData name="Mrs Allaway" userId="34be63d1-7f07-48ab-8e8a-f4314d2c6274" providerId="ADAL" clId="{CE0FB0E0-8177-40F1-A76A-2EADB23BA4A1}" dt="2021-12-13T11:45:34.830" v="9402" actId="208"/>
          <ac:picMkLst>
            <pc:docMk/>
            <pc:sldMk cId="1268392740" sldId="343"/>
            <ac:picMk id="3" creationId="{01089107-FA7F-4244-AE08-C70449E7D8A6}"/>
          </ac:picMkLst>
        </pc:picChg>
        <pc:picChg chg="add del mod">
          <ac:chgData name="Mrs Allaway" userId="34be63d1-7f07-48ab-8e8a-f4314d2c6274" providerId="ADAL" clId="{CE0FB0E0-8177-40F1-A76A-2EADB23BA4A1}" dt="2021-12-13T11:44:48.898" v="9345"/>
          <ac:picMkLst>
            <pc:docMk/>
            <pc:sldMk cId="1268392740" sldId="343"/>
            <ac:picMk id="4" creationId="{C9B85902-F2A2-4522-937C-EFAB9B798918}"/>
          </ac:picMkLst>
        </pc:picChg>
      </pc:sldChg>
      <pc:sldChg chg="addSp delSp modSp new del mod addAnim delAnim modAnim modNotesTx">
        <pc:chgData name="Mrs Allaway" userId="34be63d1-7f07-48ab-8e8a-f4314d2c6274" providerId="ADAL" clId="{CE0FB0E0-8177-40F1-A76A-2EADB23BA4A1}" dt="2021-12-14T09:30:04.420" v="12668" actId="47"/>
        <pc:sldMkLst>
          <pc:docMk/>
          <pc:sldMk cId="1437440586" sldId="344"/>
        </pc:sldMkLst>
        <pc:spChg chg="add del mod">
          <ac:chgData name="Mrs Allaway" userId="34be63d1-7f07-48ab-8e8a-f4314d2c6274" providerId="ADAL" clId="{CE0FB0E0-8177-40F1-A76A-2EADB23BA4A1}" dt="2021-12-13T15:08:01.459" v="12531" actId="12788"/>
          <ac:spMkLst>
            <pc:docMk/>
            <pc:sldMk cId="1437440586" sldId="344"/>
            <ac:spMk id="2" creationId="{4FBA177C-B99A-42A4-86C0-4D484DE9C4F5}"/>
          </ac:spMkLst>
        </pc:spChg>
        <pc:spChg chg="mod">
          <ac:chgData name="Mrs Allaway" userId="34be63d1-7f07-48ab-8e8a-f4314d2c6274" providerId="ADAL" clId="{CE0FB0E0-8177-40F1-A76A-2EADB23BA4A1}" dt="2021-12-13T11:54:36.721" v="9792"/>
          <ac:spMkLst>
            <pc:docMk/>
            <pc:sldMk cId="1437440586" sldId="344"/>
            <ac:spMk id="4" creationId="{64D20C5A-D626-4EC3-8826-782C32FF18D1}"/>
          </ac:spMkLst>
        </pc:spChg>
        <pc:spChg chg="mod">
          <ac:chgData name="Mrs Allaway" userId="34be63d1-7f07-48ab-8e8a-f4314d2c6274" providerId="ADAL" clId="{CE0FB0E0-8177-40F1-A76A-2EADB23BA4A1}" dt="2021-12-13T11:54:36.721" v="9792"/>
          <ac:spMkLst>
            <pc:docMk/>
            <pc:sldMk cId="1437440586" sldId="344"/>
            <ac:spMk id="5" creationId="{771A4574-DD23-4016-8B34-996C9C9E6401}"/>
          </ac:spMkLst>
        </pc:spChg>
        <pc:spChg chg="mod">
          <ac:chgData name="Mrs Allaway" userId="34be63d1-7f07-48ab-8e8a-f4314d2c6274" providerId="ADAL" clId="{CE0FB0E0-8177-40F1-A76A-2EADB23BA4A1}" dt="2021-12-13T11:54:36.721" v="9792"/>
          <ac:spMkLst>
            <pc:docMk/>
            <pc:sldMk cId="1437440586" sldId="344"/>
            <ac:spMk id="6" creationId="{49257606-8569-4918-9016-AE9D9D274EBC}"/>
          </ac:spMkLst>
        </pc:spChg>
        <pc:spChg chg="mod">
          <ac:chgData name="Mrs Allaway" userId="34be63d1-7f07-48ab-8e8a-f4314d2c6274" providerId="ADAL" clId="{CE0FB0E0-8177-40F1-A76A-2EADB23BA4A1}" dt="2021-12-13T11:54:36.721" v="9792"/>
          <ac:spMkLst>
            <pc:docMk/>
            <pc:sldMk cId="1437440586" sldId="344"/>
            <ac:spMk id="7" creationId="{CE840F9A-B82E-4AF0-8BE7-83789B952882}"/>
          </ac:spMkLst>
        </pc:spChg>
        <pc:spChg chg="mod">
          <ac:chgData name="Mrs Allaway" userId="34be63d1-7f07-48ab-8e8a-f4314d2c6274" providerId="ADAL" clId="{CE0FB0E0-8177-40F1-A76A-2EADB23BA4A1}" dt="2021-12-13T15:08:52.578" v="12552" actId="403"/>
          <ac:spMkLst>
            <pc:docMk/>
            <pc:sldMk cId="1437440586" sldId="344"/>
            <ac:spMk id="8" creationId="{51C53098-CD6D-44E7-8D41-E2976C0C89D5}"/>
          </ac:spMkLst>
        </pc:spChg>
        <pc:spChg chg="mod">
          <ac:chgData name="Mrs Allaway" userId="34be63d1-7f07-48ab-8e8a-f4314d2c6274" providerId="ADAL" clId="{CE0FB0E0-8177-40F1-A76A-2EADB23BA4A1}" dt="2021-12-13T15:08:24.842" v="12539" actId="1076"/>
          <ac:spMkLst>
            <pc:docMk/>
            <pc:sldMk cId="1437440586" sldId="344"/>
            <ac:spMk id="9" creationId="{8375E7A0-5DCD-41B7-8D9D-BE6BBB889C61}"/>
          </ac:spMkLst>
        </pc:spChg>
        <pc:spChg chg="mod">
          <ac:chgData name="Mrs Allaway" userId="34be63d1-7f07-48ab-8e8a-f4314d2c6274" providerId="ADAL" clId="{CE0FB0E0-8177-40F1-A76A-2EADB23BA4A1}" dt="2021-12-13T15:08:31.766" v="12542" actId="1076"/>
          <ac:spMkLst>
            <pc:docMk/>
            <pc:sldMk cId="1437440586" sldId="344"/>
            <ac:spMk id="10" creationId="{1217BB16-B0F8-49BE-B4DB-6FF0B9903A6C}"/>
          </ac:spMkLst>
        </pc:spChg>
        <pc:spChg chg="mod">
          <ac:chgData name="Mrs Allaway" userId="34be63d1-7f07-48ab-8e8a-f4314d2c6274" providerId="ADAL" clId="{CE0FB0E0-8177-40F1-A76A-2EADB23BA4A1}" dt="2021-12-13T15:08:37.100" v="12545" actId="1076"/>
          <ac:spMkLst>
            <pc:docMk/>
            <pc:sldMk cId="1437440586" sldId="344"/>
            <ac:spMk id="11" creationId="{DA651AFC-675C-44C5-8DB3-809F5AC2FFC5}"/>
          </ac:spMkLst>
        </pc:spChg>
        <pc:spChg chg="add del mod">
          <ac:chgData name="Mrs Allaway" userId="34be63d1-7f07-48ab-8e8a-f4314d2c6274" providerId="ADAL" clId="{CE0FB0E0-8177-40F1-A76A-2EADB23BA4A1}" dt="2021-12-13T15:08:01.459" v="12531" actId="12788"/>
          <ac:spMkLst>
            <pc:docMk/>
            <pc:sldMk cId="1437440586" sldId="344"/>
            <ac:spMk id="12" creationId="{70691720-15B7-4782-B73D-C173285724FD}"/>
          </ac:spMkLst>
        </pc:spChg>
        <pc:spChg chg="mod">
          <ac:chgData name="Mrs Allaway" userId="34be63d1-7f07-48ab-8e8a-f4314d2c6274" providerId="ADAL" clId="{CE0FB0E0-8177-40F1-A76A-2EADB23BA4A1}" dt="2021-12-13T11:56:40.939" v="9830" actId="404"/>
          <ac:spMkLst>
            <pc:docMk/>
            <pc:sldMk cId="1437440586" sldId="344"/>
            <ac:spMk id="15" creationId="{64E74FC6-640B-4721-9916-C3AFC7BB4532}"/>
          </ac:spMkLst>
        </pc:spChg>
        <pc:spChg chg="mod">
          <ac:chgData name="Mrs Allaway" userId="34be63d1-7f07-48ab-8e8a-f4314d2c6274" providerId="ADAL" clId="{CE0FB0E0-8177-40F1-A76A-2EADB23BA4A1}" dt="2021-12-13T11:56:42.799" v="9832" actId="404"/>
          <ac:spMkLst>
            <pc:docMk/>
            <pc:sldMk cId="1437440586" sldId="344"/>
            <ac:spMk id="18" creationId="{5BF8E536-7DC7-4C06-93A5-347AD1056F5B}"/>
          </ac:spMkLst>
        </pc:spChg>
        <pc:spChg chg="mod">
          <ac:chgData name="Mrs Allaway" userId="34be63d1-7f07-48ab-8e8a-f4314d2c6274" providerId="ADAL" clId="{CE0FB0E0-8177-40F1-A76A-2EADB23BA4A1}" dt="2021-12-13T11:56:44.737" v="9834" actId="404"/>
          <ac:spMkLst>
            <pc:docMk/>
            <pc:sldMk cId="1437440586" sldId="344"/>
            <ac:spMk id="21" creationId="{C95CA008-5794-4DE6-B8E7-8B7BADE69A4B}"/>
          </ac:spMkLst>
        </pc:spChg>
        <pc:spChg chg="mod">
          <ac:chgData name="Mrs Allaway" userId="34be63d1-7f07-48ab-8e8a-f4314d2c6274" providerId="ADAL" clId="{CE0FB0E0-8177-40F1-A76A-2EADB23BA4A1}" dt="2021-12-13T11:56:47.075" v="9836" actId="404"/>
          <ac:spMkLst>
            <pc:docMk/>
            <pc:sldMk cId="1437440586" sldId="344"/>
            <ac:spMk id="24" creationId="{AE0D79F8-4FA3-405D-990E-EE09A7860FB1}"/>
          </ac:spMkLst>
        </pc:spChg>
        <pc:spChg chg="mod">
          <ac:chgData name="Mrs Allaway" userId="34be63d1-7f07-48ab-8e8a-f4314d2c6274" providerId="ADAL" clId="{CE0FB0E0-8177-40F1-A76A-2EADB23BA4A1}" dt="2021-12-13T11:57:37.526" v="9850" actId="14100"/>
          <ac:spMkLst>
            <pc:docMk/>
            <pc:sldMk cId="1437440586" sldId="344"/>
            <ac:spMk id="27" creationId="{895FD832-D229-4A02-9868-D5D6DF920F32}"/>
          </ac:spMkLst>
        </pc:spChg>
        <pc:spChg chg="mod">
          <ac:chgData name="Mrs Allaway" userId="34be63d1-7f07-48ab-8e8a-f4314d2c6274" providerId="ADAL" clId="{CE0FB0E0-8177-40F1-A76A-2EADB23BA4A1}" dt="2021-12-13T11:56:36.453" v="9826" actId="404"/>
          <ac:spMkLst>
            <pc:docMk/>
            <pc:sldMk cId="1437440586" sldId="344"/>
            <ac:spMk id="30" creationId="{4CD623FD-FFB3-4658-88D0-3CFF29241752}"/>
          </ac:spMkLst>
        </pc:spChg>
        <pc:spChg chg="mod">
          <ac:chgData name="Mrs Allaway" userId="34be63d1-7f07-48ab-8e8a-f4314d2c6274" providerId="ADAL" clId="{CE0FB0E0-8177-40F1-A76A-2EADB23BA4A1}" dt="2021-12-13T11:56:25.567" v="9818" actId="404"/>
          <ac:spMkLst>
            <pc:docMk/>
            <pc:sldMk cId="1437440586" sldId="344"/>
            <ac:spMk id="33" creationId="{B938C846-9E41-4530-8EE2-F940F35FEA0C}"/>
          </ac:spMkLst>
        </pc:spChg>
        <pc:spChg chg="mod">
          <ac:chgData name="Mrs Allaway" userId="34be63d1-7f07-48ab-8e8a-f4314d2c6274" providerId="ADAL" clId="{CE0FB0E0-8177-40F1-A76A-2EADB23BA4A1}" dt="2021-12-13T11:56:27.843" v="9820" actId="404"/>
          <ac:spMkLst>
            <pc:docMk/>
            <pc:sldMk cId="1437440586" sldId="344"/>
            <ac:spMk id="36" creationId="{8A8E652D-9095-4867-9FE9-BD8DA3195A69}"/>
          </ac:spMkLst>
        </pc:spChg>
        <pc:spChg chg="mod">
          <ac:chgData name="Mrs Allaway" userId="34be63d1-7f07-48ab-8e8a-f4314d2c6274" providerId="ADAL" clId="{CE0FB0E0-8177-40F1-A76A-2EADB23BA4A1}" dt="2021-12-13T11:56:34.299" v="9824" actId="404"/>
          <ac:spMkLst>
            <pc:docMk/>
            <pc:sldMk cId="1437440586" sldId="344"/>
            <ac:spMk id="39" creationId="{63409FED-D623-4DD9-A85C-DBDF364C123F}"/>
          </ac:spMkLst>
        </pc:spChg>
        <pc:spChg chg="mod">
          <ac:chgData name="Mrs Allaway" userId="34be63d1-7f07-48ab-8e8a-f4314d2c6274" providerId="ADAL" clId="{CE0FB0E0-8177-40F1-A76A-2EADB23BA4A1}" dt="2021-12-13T11:56:31.063" v="9822" actId="404"/>
          <ac:spMkLst>
            <pc:docMk/>
            <pc:sldMk cId="1437440586" sldId="344"/>
            <ac:spMk id="42" creationId="{79C9ED81-DCD5-4F11-8FB4-604D74A7B809}"/>
          </ac:spMkLst>
        </pc:spChg>
        <pc:spChg chg="add mod">
          <ac:chgData name="Mrs Allaway" userId="34be63d1-7f07-48ab-8e8a-f4314d2c6274" providerId="ADAL" clId="{CE0FB0E0-8177-40F1-A76A-2EADB23BA4A1}" dt="2021-12-13T15:08:11.496" v="12536" actId="1076"/>
          <ac:spMkLst>
            <pc:docMk/>
            <pc:sldMk cId="1437440586" sldId="344"/>
            <ac:spMk id="43" creationId="{A2340DED-BE8E-49C8-8F4A-3D53C4CA2358}"/>
          </ac:spMkLst>
        </pc:spChg>
        <pc:grpChg chg="add mod">
          <ac:chgData name="Mrs Allaway" userId="34be63d1-7f07-48ab-8e8a-f4314d2c6274" providerId="ADAL" clId="{CE0FB0E0-8177-40F1-A76A-2EADB23BA4A1}" dt="2021-12-13T15:07:52.905" v="12530" actId="12788"/>
          <ac:grpSpMkLst>
            <pc:docMk/>
            <pc:sldMk cId="1437440586" sldId="344"/>
            <ac:grpSpMk id="3" creationId="{300574EF-52E6-47DD-A2CD-F57A8DBB0D31}"/>
          </ac:grpSpMkLst>
        </pc:grpChg>
        <pc:grpChg chg="add del mod">
          <ac:chgData name="Mrs Allaway" userId="34be63d1-7f07-48ab-8e8a-f4314d2c6274" providerId="ADAL" clId="{CE0FB0E0-8177-40F1-A76A-2EADB23BA4A1}" dt="2021-12-13T15:07:36.518" v="12525" actId="478"/>
          <ac:grpSpMkLst>
            <pc:docMk/>
            <pc:sldMk cId="1437440586" sldId="344"/>
            <ac:grpSpMk id="13" creationId="{1223DEB3-67E9-4BBA-AE9D-C86ABED93455}"/>
          </ac:grpSpMkLst>
        </pc:grpChg>
        <pc:grpChg chg="add del mod">
          <ac:chgData name="Mrs Allaway" userId="34be63d1-7f07-48ab-8e8a-f4314d2c6274" providerId="ADAL" clId="{CE0FB0E0-8177-40F1-A76A-2EADB23BA4A1}" dt="2021-12-13T15:07:36.518" v="12525" actId="478"/>
          <ac:grpSpMkLst>
            <pc:docMk/>
            <pc:sldMk cId="1437440586" sldId="344"/>
            <ac:grpSpMk id="16" creationId="{714BC83C-50F7-4285-B42E-BED91BB444FF}"/>
          </ac:grpSpMkLst>
        </pc:grpChg>
        <pc:grpChg chg="add del mod">
          <ac:chgData name="Mrs Allaway" userId="34be63d1-7f07-48ab-8e8a-f4314d2c6274" providerId="ADAL" clId="{CE0FB0E0-8177-40F1-A76A-2EADB23BA4A1}" dt="2021-12-13T15:07:36.518" v="12525" actId="478"/>
          <ac:grpSpMkLst>
            <pc:docMk/>
            <pc:sldMk cId="1437440586" sldId="344"/>
            <ac:grpSpMk id="19" creationId="{F6677DC6-B7C7-4101-8F57-9C221B4FDAB7}"/>
          </ac:grpSpMkLst>
        </pc:grpChg>
        <pc:grpChg chg="add del mod">
          <ac:chgData name="Mrs Allaway" userId="34be63d1-7f07-48ab-8e8a-f4314d2c6274" providerId="ADAL" clId="{CE0FB0E0-8177-40F1-A76A-2EADB23BA4A1}" dt="2021-12-13T15:07:36.518" v="12525" actId="478"/>
          <ac:grpSpMkLst>
            <pc:docMk/>
            <pc:sldMk cId="1437440586" sldId="344"/>
            <ac:grpSpMk id="22" creationId="{16320C18-539F-48D7-BA5E-AD52B2DB1FC2}"/>
          </ac:grpSpMkLst>
        </pc:grpChg>
        <pc:grpChg chg="add del mod">
          <ac:chgData name="Mrs Allaway" userId="34be63d1-7f07-48ab-8e8a-f4314d2c6274" providerId="ADAL" clId="{CE0FB0E0-8177-40F1-A76A-2EADB23BA4A1}" dt="2021-12-13T15:07:36.518" v="12525" actId="478"/>
          <ac:grpSpMkLst>
            <pc:docMk/>
            <pc:sldMk cId="1437440586" sldId="344"/>
            <ac:grpSpMk id="25" creationId="{4F74E217-0E05-4927-9041-1C8C3E0E4C36}"/>
          </ac:grpSpMkLst>
        </pc:grpChg>
        <pc:grpChg chg="add del mod">
          <ac:chgData name="Mrs Allaway" userId="34be63d1-7f07-48ab-8e8a-f4314d2c6274" providerId="ADAL" clId="{CE0FB0E0-8177-40F1-A76A-2EADB23BA4A1}" dt="2021-12-13T15:07:36.518" v="12525" actId="478"/>
          <ac:grpSpMkLst>
            <pc:docMk/>
            <pc:sldMk cId="1437440586" sldId="344"/>
            <ac:grpSpMk id="28" creationId="{18D09A66-68AC-4A46-A875-6F0A78720D29}"/>
          </ac:grpSpMkLst>
        </pc:grpChg>
        <pc:grpChg chg="add del mod">
          <ac:chgData name="Mrs Allaway" userId="34be63d1-7f07-48ab-8e8a-f4314d2c6274" providerId="ADAL" clId="{CE0FB0E0-8177-40F1-A76A-2EADB23BA4A1}" dt="2021-12-13T15:07:36.518" v="12525" actId="478"/>
          <ac:grpSpMkLst>
            <pc:docMk/>
            <pc:sldMk cId="1437440586" sldId="344"/>
            <ac:grpSpMk id="31" creationId="{8FC9A490-F5B9-493B-A6B3-9EC970F3B695}"/>
          </ac:grpSpMkLst>
        </pc:grpChg>
        <pc:grpChg chg="add del mod">
          <ac:chgData name="Mrs Allaway" userId="34be63d1-7f07-48ab-8e8a-f4314d2c6274" providerId="ADAL" clId="{CE0FB0E0-8177-40F1-A76A-2EADB23BA4A1}" dt="2021-12-13T15:07:36.518" v="12525" actId="478"/>
          <ac:grpSpMkLst>
            <pc:docMk/>
            <pc:sldMk cId="1437440586" sldId="344"/>
            <ac:grpSpMk id="34" creationId="{982BAA60-BA6C-4C37-BA2E-244BE52B43D8}"/>
          </ac:grpSpMkLst>
        </pc:grpChg>
        <pc:grpChg chg="add del mod">
          <ac:chgData name="Mrs Allaway" userId="34be63d1-7f07-48ab-8e8a-f4314d2c6274" providerId="ADAL" clId="{CE0FB0E0-8177-40F1-A76A-2EADB23BA4A1}" dt="2021-12-13T15:07:36.518" v="12525" actId="478"/>
          <ac:grpSpMkLst>
            <pc:docMk/>
            <pc:sldMk cId="1437440586" sldId="344"/>
            <ac:grpSpMk id="37" creationId="{4BB26FFD-B412-4ECB-BDAB-9B4EBA7D284D}"/>
          </ac:grpSpMkLst>
        </pc:grpChg>
        <pc:grpChg chg="add del mod">
          <ac:chgData name="Mrs Allaway" userId="34be63d1-7f07-48ab-8e8a-f4314d2c6274" providerId="ADAL" clId="{CE0FB0E0-8177-40F1-A76A-2EADB23BA4A1}" dt="2021-12-13T15:07:36.518" v="12525" actId="478"/>
          <ac:grpSpMkLst>
            <pc:docMk/>
            <pc:sldMk cId="1437440586" sldId="344"/>
            <ac:grpSpMk id="40" creationId="{3A64E5BF-3088-4433-87F6-E80946DEAF7E}"/>
          </ac:grpSpMkLst>
        </pc:grpChg>
        <pc:picChg chg="mod">
          <ac:chgData name="Mrs Allaway" userId="34be63d1-7f07-48ab-8e8a-f4314d2c6274" providerId="ADAL" clId="{CE0FB0E0-8177-40F1-A76A-2EADB23BA4A1}" dt="2021-12-13T11:54:36.721" v="9792"/>
          <ac:picMkLst>
            <pc:docMk/>
            <pc:sldMk cId="1437440586" sldId="344"/>
            <ac:picMk id="14" creationId="{B43E8088-0E2B-41E6-9B3C-A6250BC89F07}"/>
          </ac:picMkLst>
        </pc:picChg>
        <pc:picChg chg="mod">
          <ac:chgData name="Mrs Allaway" userId="34be63d1-7f07-48ab-8e8a-f4314d2c6274" providerId="ADAL" clId="{CE0FB0E0-8177-40F1-A76A-2EADB23BA4A1}" dt="2021-12-13T11:54:36.721" v="9792"/>
          <ac:picMkLst>
            <pc:docMk/>
            <pc:sldMk cId="1437440586" sldId="344"/>
            <ac:picMk id="17" creationId="{13B22241-4559-4F86-9247-80D367060375}"/>
          </ac:picMkLst>
        </pc:picChg>
        <pc:picChg chg="mod">
          <ac:chgData name="Mrs Allaway" userId="34be63d1-7f07-48ab-8e8a-f4314d2c6274" providerId="ADAL" clId="{CE0FB0E0-8177-40F1-A76A-2EADB23BA4A1}" dt="2021-12-13T11:54:36.721" v="9792"/>
          <ac:picMkLst>
            <pc:docMk/>
            <pc:sldMk cId="1437440586" sldId="344"/>
            <ac:picMk id="20" creationId="{00A71759-31E1-406B-8321-296120EE79A1}"/>
          </ac:picMkLst>
        </pc:picChg>
        <pc:picChg chg="mod">
          <ac:chgData name="Mrs Allaway" userId="34be63d1-7f07-48ab-8e8a-f4314d2c6274" providerId="ADAL" clId="{CE0FB0E0-8177-40F1-A76A-2EADB23BA4A1}" dt="2021-12-13T11:54:36.721" v="9792"/>
          <ac:picMkLst>
            <pc:docMk/>
            <pc:sldMk cId="1437440586" sldId="344"/>
            <ac:picMk id="23" creationId="{7860EAF3-42A4-4BA3-B361-559FC30EA3FD}"/>
          </ac:picMkLst>
        </pc:picChg>
        <pc:picChg chg="mod">
          <ac:chgData name="Mrs Allaway" userId="34be63d1-7f07-48ab-8e8a-f4314d2c6274" providerId="ADAL" clId="{CE0FB0E0-8177-40F1-A76A-2EADB23BA4A1}" dt="2021-12-13T11:54:36.721" v="9792"/>
          <ac:picMkLst>
            <pc:docMk/>
            <pc:sldMk cId="1437440586" sldId="344"/>
            <ac:picMk id="26" creationId="{105CE0AA-5665-4ADD-80B5-096EF6870008}"/>
          </ac:picMkLst>
        </pc:picChg>
        <pc:picChg chg="mod">
          <ac:chgData name="Mrs Allaway" userId="34be63d1-7f07-48ab-8e8a-f4314d2c6274" providerId="ADAL" clId="{CE0FB0E0-8177-40F1-A76A-2EADB23BA4A1}" dt="2021-12-13T11:54:36.721" v="9792"/>
          <ac:picMkLst>
            <pc:docMk/>
            <pc:sldMk cId="1437440586" sldId="344"/>
            <ac:picMk id="29" creationId="{98718579-6D13-445D-AFC9-97032C92801C}"/>
          </ac:picMkLst>
        </pc:picChg>
        <pc:picChg chg="mod">
          <ac:chgData name="Mrs Allaway" userId="34be63d1-7f07-48ab-8e8a-f4314d2c6274" providerId="ADAL" clId="{CE0FB0E0-8177-40F1-A76A-2EADB23BA4A1}" dt="2021-12-13T11:54:36.721" v="9792"/>
          <ac:picMkLst>
            <pc:docMk/>
            <pc:sldMk cId="1437440586" sldId="344"/>
            <ac:picMk id="32" creationId="{544545D6-28B0-45E9-B4F8-A3B925913F4D}"/>
          </ac:picMkLst>
        </pc:picChg>
        <pc:picChg chg="mod">
          <ac:chgData name="Mrs Allaway" userId="34be63d1-7f07-48ab-8e8a-f4314d2c6274" providerId="ADAL" clId="{CE0FB0E0-8177-40F1-A76A-2EADB23BA4A1}" dt="2021-12-13T11:54:36.721" v="9792"/>
          <ac:picMkLst>
            <pc:docMk/>
            <pc:sldMk cId="1437440586" sldId="344"/>
            <ac:picMk id="35" creationId="{184FB89B-C70A-46F5-B411-CD3CB5AC72D4}"/>
          </ac:picMkLst>
        </pc:picChg>
        <pc:picChg chg="mod">
          <ac:chgData name="Mrs Allaway" userId="34be63d1-7f07-48ab-8e8a-f4314d2c6274" providerId="ADAL" clId="{CE0FB0E0-8177-40F1-A76A-2EADB23BA4A1}" dt="2021-12-13T11:54:36.721" v="9792"/>
          <ac:picMkLst>
            <pc:docMk/>
            <pc:sldMk cId="1437440586" sldId="344"/>
            <ac:picMk id="38" creationId="{810F1B48-A5DA-451C-B760-6728681209D5}"/>
          </ac:picMkLst>
        </pc:picChg>
        <pc:picChg chg="mod">
          <ac:chgData name="Mrs Allaway" userId="34be63d1-7f07-48ab-8e8a-f4314d2c6274" providerId="ADAL" clId="{CE0FB0E0-8177-40F1-A76A-2EADB23BA4A1}" dt="2021-12-13T11:54:36.721" v="9792"/>
          <ac:picMkLst>
            <pc:docMk/>
            <pc:sldMk cId="1437440586" sldId="344"/>
            <ac:picMk id="41" creationId="{097D981F-107E-4FF2-9702-9241AD27B5D4}"/>
          </ac:picMkLst>
        </pc:picChg>
      </pc:sldChg>
      <pc:sldChg chg="addSp delSp modSp new mod modAnim modNotesTx">
        <pc:chgData name="Mrs Allaway" userId="34be63d1-7f07-48ab-8e8a-f4314d2c6274" providerId="ADAL" clId="{CE0FB0E0-8177-40F1-A76A-2EADB23BA4A1}" dt="2021-12-13T15:14:23.801" v="12666" actId="20577"/>
        <pc:sldMkLst>
          <pc:docMk/>
          <pc:sldMk cId="3242493321" sldId="345"/>
        </pc:sldMkLst>
        <pc:spChg chg="add mod">
          <ac:chgData name="Mrs Allaway" userId="34be63d1-7f07-48ab-8e8a-f4314d2c6274" providerId="ADAL" clId="{CE0FB0E0-8177-40F1-A76A-2EADB23BA4A1}" dt="2021-12-13T13:49:23.274" v="9865" actId="20577"/>
          <ac:spMkLst>
            <pc:docMk/>
            <pc:sldMk cId="3242493321" sldId="345"/>
            <ac:spMk id="2" creationId="{C89B5D67-86E3-4D92-8D74-AAF228701266}"/>
          </ac:spMkLst>
        </pc:spChg>
        <pc:spChg chg="mod topLvl">
          <ac:chgData name="Mrs Allaway" userId="34be63d1-7f07-48ab-8e8a-f4314d2c6274" providerId="ADAL" clId="{CE0FB0E0-8177-40F1-A76A-2EADB23BA4A1}" dt="2021-12-13T14:46:21.667" v="10456" actId="207"/>
          <ac:spMkLst>
            <pc:docMk/>
            <pc:sldMk cId="3242493321" sldId="345"/>
            <ac:spMk id="5" creationId="{A615172F-221C-4AB9-8D97-E70554FBC21E}"/>
          </ac:spMkLst>
        </pc:spChg>
        <pc:spChg chg="add mod">
          <ac:chgData name="Mrs Allaway" userId="34be63d1-7f07-48ab-8e8a-f4314d2c6274" providerId="ADAL" clId="{CE0FB0E0-8177-40F1-A76A-2EADB23BA4A1}" dt="2021-12-13T13:51:19.965" v="9894" actId="1076"/>
          <ac:spMkLst>
            <pc:docMk/>
            <pc:sldMk cId="3242493321" sldId="345"/>
            <ac:spMk id="6" creationId="{A0F12275-5C33-48BD-BF82-4E226590633B}"/>
          </ac:spMkLst>
        </pc:spChg>
        <pc:spChg chg="add mod">
          <ac:chgData name="Mrs Allaway" userId="34be63d1-7f07-48ab-8e8a-f4314d2c6274" providerId="ADAL" clId="{CE0FB0E0-8177-40F1-A76A-2EADB23BA4A1}" dt="2021-12-13T13:51:19.965" v="9894" actId="1076"/>
          <ac:spMkLst>
            <pc:docMk/>
            <pc:sldMk cId="3242493321" sldId="345"/>
            <ac:spMk id="7" creationId="{7B502AC2-552C-42FA-8BAA-867D5E0575AE}"/>
          </ac:spMkLst>
        </pc:spChg>
        <pc:spChg chg="add mod">
          <ac:chgData name="Mrs Allaway" userId="34be63d1-7f07-48ab-8e8a-f4314d2c6274" providerId="ADAL" clId="{CE0FB0E0-8177-40F1-A76A-2EADB23BA4A1}" dt="2021-12-13T13:51:19.965" v="9894" actId="1076"/>
          <ac:spMkLst>
            <pc:docMk/>
            <pc:sldMk cId="3242493321" sldId="345"/>
            <ac:spMk id="8" creationId="{CE4CC2CE-4AFC-4DBE-B6EA-33D374986F56}"/>
          </ac:spMkLst>
        </pc:spChg>
        <pc:spChg chg="mod topLvl">
          <ac:chgData name="Mrs Allaway" userId="34be63d1-7f07-48ab-8e8a-f4314d2c6274" providerId="ADAL" clId="{CE0FB0E0-8177-40F1-A76A-2EADB23BA4A1}" dt="2021-12-13T14:46:16.717" v="10455" actId="207"/>
          <ac:spMkLst>
            <pc:docMk/>
            <pc:sldMk cId="3242493321" sldId="345"/>
            <ac:spMk id="11" creationId="{F2C5C0B2-EE36-40F4-B28A-0B81C9E8F933}"/>
          </ac:spMkLst>
        </pc:spChg>
        <pc:spChg chg="add mod">
          <ac:chgData name="Mrs Allaway" userId="34be63d1-7f07-48ab-8e8a-f4314d2c6274" providerId="ADAL" clId="{CE0FB0E0-8177-40F1-A76A-2EADB23BA4A1}" dt="2021-12-13T13:51:12.243" v="9893" actId="1076"/>
          <ac:spMkLst>
            <pc:docMk/>
            <pc:sldMk cId="3242493321" sldId="345"/>
            <ac:spMk id="12" creationId="{7359A142-38E1-40DC-A09F-1D463CC7E15C}"/>
          </ac:spMkLst>
        </pc:spChg>
        <pc:spChg chg="add mod">
          <ac:chgData name="Mrs Allaway" userId="34be63d1-7f07-48ab-8e8a-f4314d2c6274" providerId="ADAL" clId="{CE0FB0E0-8177-40F1-A76A-2EADB23BA4A1}" dt="2021-12-13T13:51:12.243" v="9893" actId="1076"/>
          <ac:spMkLst>
            <pc:docMk/>
            <pc:sldMk cId="3242493321" sldId="345"/>
            <ac:spMk id="13" creationId="{79D922DB-65A5-4ADE-BDFE-30E0CCC667F4}"/>
          </ac:spMkLst>
        </pc:spChg>
        <pc:spChg chg="add mod">
          <ac:chgData name="Mrs Allaway" userId="34be63d1-7f07-48ab-8e8a-f4314d2c6274" providerId="ADAL" clId="{CE0FB0E0-8177-40F1-A76A-2EADB23BA4A1}" dt="2021-12-13T13:51:12.243" v="9893" actId="1076"/>
          <ac:spMkLst>
            <pc:docMk/>
            <pc:sldMk cId="3242493321" sldId="345"/>
            <ac:spMk id="14" creationId="{95707C89-DC63-499B-9E20-F4A4AE8B4738}"/>
          </ac:spMkLst>
        </pc:spChg>
        <pc:spChg chg="add mod">
          <ac:chgData name="Mrs Allaway" userId="34be63d1-7f07-48ab-8e8a-f4314d2c6274" providerId="ADAL" clId="{CE0FB0E0-8177-40F1-A76A-2EADB23BA4A1}" dt="2021-12-13T13:51:19.965" v="9894" actId="1076"/>
          <ac:spMkLst>
            <pc:docMk/>
            <pc:sldMk cId="3242493321" sldId="345"/>
            <ac:spMk id="15" creationId="{6616E5A1-93C2-4678-9870-76B4F2185973}"/>
          </ac:spMkLst>
        </pc:spChg>
        <pc:spChg chg="add mod">
          <ac:chgData name="Mrs Allaway" userId="34be63d1-7f07-48ab-8e8a-f4314d2c6274" providerId="ADAL" clId="{CE0FB0E0-8177-40F1-A76A-2EADB23BA4A1}" dt="2021-12-13T13:51:12.243" v="9893" actId="1076"/>
          <ac:spMkLst>
            <pc:docMk/>
            <pc:sldMk cId="3242493321" sldId="345"/>
            <ac:spMk id="16" creationId="{2ABDD7D2-8BD5-4B9B-8073-7415C362D543}"/>
          </ac:spMkLst>
        </pc:spChg>
        <pc:spChg chg="add mod">
          <ac:chgData name="Mrs Allaway" userId="34be63d1-7f07-48ab-8e8a-f4314d2c6274" providerId="ADAL" clId="{CE0FB0E0-8177-40F1-A76A-2EADB23BA4A1}" dt="2021-12-13T13:51:12.243" v="9893" actId="1076"/>
          <ac:spMkLst>
            <pc:docMk/>
            <pc:sldMk cId="3242493321" sldId="345"/>
            <ac:spMk id="17" creationId="{AE809D1E-43C7-4FB1-AE41-EA5E0DAAAE84}"/>
          </ac:spMkLst>
        </pc:spChg>
        <pc:spChg chg="add mod">
          <ac:chgData name="Mrs Allaway" userId="34be63d1-7f07-48ab-8e8a-f4314d2c6274" providerId="ADAL" clId="{CE0FB0E0-8177-40F1-A76A-2EADB23BA4A1}" dt="2021-12-13T13:51:19.965" v="9894" actId="1076"/>
          <ac:spMkLst>
            <pc:docMk/>
            <pc:sldMk cId="3242493321" sldId="345"/>
            <ac:spMk id="18" creationId="{B172DF06-19C5-4FE0-965E-06FCD6443454}"/>
          </ac:spMkLst>
        </pc:spChg>
        <pc:grpChg chg="add del mod">
          <ac:chgData name="Mrs Allaway" userId="34be63d1-7f07-48ab-8e8a-f4314d2c6274" providerId="ADAL" clId="{CE0FB0E0-8177-40F1-A76A-2EADB23BA4A1}" dt="2021-12-13T13:49:56.694" v="9875" actId="478"/>
          <ac:grpSpMkLst>
            <pc:docMk/>
            <pc:sldMk cId="3242493321" sldId="345"/>
            <ac:grpSpMk id="3" creationId="{BB9E1D42-378C-4AE5-82C6-58339E8B8E31}"/>
          </ac:grpSpMkLst>
        </pc:grpChg>
        <pc:grpChg chg="add del mod">
          <ac:chgData name="Mrs Allaway" userId="34be63d1-7f07-48ab-8e8a-f4314d2c6274" providerId="ADAL" clId="{CE0FB0E0-8177-40F1-A76A-2EADB23BA4A1}" dt="2021-12-13T13:49:54.266" v="9873" actId="478"/>
          <ac:grpSpMkLst>
            <pc:docMk/>
            <pc:sldMk cId="3242493321" sldId="345"/>
            <ac:grpSpMk id="9" creationId="{773C570B-167F-4660-8A16-19AF22710256}"/>
          </ac:grpSpMkLst>
        </pc:grpChg>
        <pc:picChg chg="del mod topLvl">
          <ac:chgData name="Mrs Allaway" userId="34be63d1-7f07-48ab-8e8a-f4314d2c6274" providerId="ADAL" clId="{CE0FB0E0-8177-40F1-A76A-2EADB23BA4A1}" dt="2021-12-13T13:49:56.694" v="9875" actId="478"/>
          <ac:picMkLst>
            <pc:docMk/>
            <pc:sldMk cId="3242493321" sldId="345"/>
            <ac:picMk id="4" creationId="{597C66F9-E7C4-422C-B40A-86E2512F48FC}"/>
          </ac:picMkLst>
        </pc:picChg>
        <pc:picChg chg="del mod topLvl">
          <ac:chgData name="Mrs Allaway" userId="34be63d1-7f07-48ab-8e8a-f4314d2c6274" providerId="ADAL" clId="{CE0FB0E0-8177-40F1-A76A-2EADB23BA4A1}" dt="2021-12-13T13:49:54.266" v="9873" actId="478"/>
          <ac:picMkLst>
            <pc:docMk/>
            <pc:sldMk cId="3242493321" sldId="345"/>
            <ac:picMk id="10" creationId="{B60B0872-7312-4358-AC90-C3333409680F}"/>
          </ac:picMkLst>
        </pc:picChg>
        <pc:picChg chg="add mod modCrop">
          <ac:chgData name="Mrs Allaway" userId="34be63d1-7f07-48ab-8e8a-f4314d2c6274" providerId="ADAL" clId="{CE0FB0E0-8177-40F1-A76A-2EADB23BA4A1}" dt="2021-12-13T13:50:42.208" v="9883" actId="1036"/>
          <ac:picMkLst>
            <pc:docMk/>
            <pc:sldMk cId="3242493321" sldId="345"/>
            <ac:picMk id="19" creationId="{08F87A9E-598F-4B8F-BC03-3B66E9EE01EE}"/>
          </ac:picMkLst>
        </pc:picChg>
      </pc:sldChg>
      <pc:sldChg chg="addSp modSp new mod modNotesTx">
        <pc:chgData name="Mrs Allaway" userId="34be63d1-7f07-48ab-8e8a-f4314d2c6274" providerId="ADAL" clId="{CE0FB0E0-8177-40F1-A76A-2EADB23BA4A1}" dt="2021-12-14T11:43:48.712" v="13067" actId="20577"/>
        <pc:sldMkLst>
          <pc:docMk/>
          <pc:sldMk cId="1130177212" sldId="346"/>
        </pc:sldMkLst>
        <pc:spChg chg="add mod">
          <ac:chgData name="Mrs Allaway" userId="34be63d1-7f07-48ab-8e8a-f4314d2c6274" providerId="ADAL" clId="{CE0FB0E0-8177-40F1-A76A-2EADB23BA4A1}" dt="2021-12-14T11:41:31.340" v="12931" actId="12788"/>
          <ac:spMkLst>
            <pc:docMk/>
            <pc:sldMk cId="1130177212" sldId="346"/>
            <ac:spMk id="2" creationId="{727C53E7-38AF-4879-9B01-1970C02BB88D}"/>
          </ac:spMkLst>
        </pc:spChg>
        <pc:spChg chg="add mod">
          <ac:chgData name="Mrs Allaway" userId="34be63d1-7f07-48ab-8e8a-f4314d2c6274" providerId="ADAL" clId="{CE0FB0E0-8177-40F1-A76A-2EADB23BA4A1}" dt="2021-12-14T11:41:27.341" v="12930" actId="12788"/>
          <ac:spMkLst>
            <pc:docMk/>
            <pc:sldMk cId="1130177212" sldId="346"/>
            <ac:spMk id="4" creationId="{7A411B84-065F-4D00-A451-77DAD6EDAB37}"/>
          </ac:spMkLst>
        </pc:spChg>
        <pc:spChg chg="add mod">
          <ac:chgData name="Mrs Allaway" userId="34be63d1-7f07-48ab-8e8a-f4314d2c6274" providerId="ADAL" clId="{CE0FB0E0-8177-40F1-A76A-2EADB23BA4A1}" dt="2021-12-14T11:43:32.135" v="13007" actId="1076"/>
          <ac:spMkLst>
            <pc:docMk/>
            <pc:sldMk cId="1130177212" sldId="346"/>
            <ac:spMk id="5" creationId="{1A43DCF6-5492-4C23-A343-FE58FC729A60}"/>
          </ac:spMkLst>
        </pc:spChg>
      </pc:sldChg>
      <pc:sldChg chg="addSp delSp modSp new del mod modAnim modNotesTx">
        <pc:chgData name="Mrs Allaway" userId="34be63d1-7f07-48ab-8e8a-f4314d2c6274" providerId="ADAL" clId="{CE0FB0E0-8177-40F1-A76A-2EADB23BA4A1}" dt="2021-12-14T09:30:14.007" v="12670" actId="47"/>
        <pc:sldMkLst>
          <pc:docMk/>
          <pc:sldMk cId="1151977970" sldId="346"/>
        </pc:sldMkLst>
        <pc:spChg chg="add del mod">
          <ac:chgData name="Mrs Allaway" userId="34be63d1-7f07-48ab-8e8a-f4314d2c6274" providerId="ADAL" clId="{CE0FB0E0-8177-40F1-A76A-2EADB23BA4A1}" dt="2021-12-13T14:48:56.973" v="10692" actId="478"/>
          <ac:spMkLst>
            <pc:docMk/>
            <pc:sldMk cId="1151977970" sldId="346"/>
            <ac:spMk id="2" creationId="{1A0763AE-90D2-4913-BEB6-EADFD188ACCC}"/>
          </ac:spMkLst>
        </pc:spChg>
        <pc:spChg chg="add del mod">
          <ac:chgData name="Mrs Allaway" userId="34be63d1-7f07-48ab-8e8a-f4314d2c6274" providerId="ADAL" clId="{CE0FB0E0-8177-40F1-A76A-2EADB23BA4A1}" dt="2021-12-13T14:51:44.884" v="11105" actId="478"/>
          <ac:spMkLst>
            <pc:docMk/>
            <pc:sldMk cId="1151977970" sldId="346"/>
            <ac:spMk id="3" creationId="{B16924D4-346D-4B72-B101-C2E75D97972D}"/>
          </ac:spMkLst>
        </pc:spChg>
        <pc:spChg chg="add mod">
          <ac:chgData name="Mrs Allaway" userId="34be63d1-7f07-48ab-8e8a-f4314d2c6274" providerId="ADAL" clId="{CE0FB0E0-8177-40F1-A76A-2EADB23BA4A1}" dt="2021-12-13T14:51:51.436" v="11106" actId="1076"/>
          <ac:spMkLst>
            <pc:docMk/>
            <pc:sldMk cId="1151977970" sldId="346"/>
            <ac:spMk id="5" creationId="{992DC6A8-0197-4A63-A86A-2B874A6D4832}"/>
          </ac:spMkLst>
        </pc:spChg>
        <pc:spChg chg="add mod">
          <ac:chgData name="Mrs Allaway" userId="34be63d1-7f07-48ab-8e8a-f4314d2c6274" providerId="ADAL" clId="{CE0FB0E0-8177-40F1-A76A-2EADB23BA4A1}" dt="2021-12-13T14:51:51.436" v="11106" actId="1076"/>
          <ac:spMkLst>
            <pc:docMk/>
            <pc:sldMk cId="1151977970" sldId="346"/>
            <ac:spMk id="6" creationId="{787B165A-1AAE-448C-B739-28BED500E976}"/>
          </ac:spMkLst>
        </pc:spChg>
        <pc:spChg chg="add mod">
          <ac:chgData name="Mrs Allaway" userId="34be63d1-7f07-48ab-8e8a-f4314d2c6274" providerId="ADAL" clId="{CE0FB0E0-8177-40F1-A76A-2EADB23BA4A1}" dt="2021-12-13T14:51:51.436" v="11106" actId="1076"/>
          <ac:spMkLst>
            <pc:docMk/>
            <pc:sldMk cId="1151977970" sldId="346"/>
            <ac:spMk id="7" creationId="{C354A59A-0200-4107-AAC4-1A1B7525E2FF}"/>
          </ac:spMkLst>
        </pc:spChg>
        <pc:spChg chg="add mod">
          <ac:chgData name="Mrs Allaway" userId="34be63d1-7f07-48ab-8e8a-f4314d2c6274" providerId="ADAL" clId="{CE0FB0E0-8177-40F1-A76A-2EADB23BA4A1}" dt="2021-12-13T14:51:51.436" v="11106" actId="1076"/>
          <ac:spMkLst>
            <pc:docMk/>
            <pc:sldMk cId="1151977970" sldId="346"/>
            <ac:spMk id="8" creationId="{D0B9759A-D2BA-4704-827E-1EAD696F6868}"/>
          </ac:spMkLst>
        </pc:spChg>
        <pc:spChg chg="add mod">
          <ac:chgData name="Mrs Allaway" userId="34be63d1-7f07-48ab-8e8a-f4314d2c6274" providerId="ADAL" clId="{CE0FB0E0-8177-40F1-A76A-2EADB23BA4A1}" dt="2021-12-13T14:54:19.606" v="11142" actId="1076"/>
          <ac:spMkLst>
            <pc:docMk/>
            <pc:sldMk cId="1151977970" sldId="346"/>
            <ac:spMk id="9" creationId="{3DDC1ABE-3611-45EF-BB78-2B309157A663}"/>
          </ac:spMkLst>
        </pc:spChg>
        <pc:spChg chg="add mod">
          <ac:chgData name="Mrs Allaway" userId="34be63d1-7f07-48ab-8e8a-f4314d2c6274" providerId="ADAL" clId="{CE0FB0E0-8177-40F1-A76A-2EADB23BA4A1}" dt="2021-12-13T14:54:21.898" v="11143" actId="1076"/>
          <ac:spMkLst>
            <pc:docMk/>
            <pc:sldMk cId="1151977970" sldId="346"/>
            <ac:spMk id="10" creationId="{6DD52F33-E65E-42E3-82AB-577D77526BAB}"/>
          </ac:spMkLst>
        </pc:spChg>
        <pc:spChg chg="add mod">
          <ac:chgData name="Mrs Allaway" userId="34be63d1-7f07-48ab-8e8a-f4314d2c6274" providerId="ADAL" clId="{CE0FB0E0-8177-40F1-A76A-2EADB23BA4A1}" dt="2021-12-13T14:52:02.281" v="11112" actId="1076"/>
          <ac:spMkLst>
            <pc:docMk/>
            <pc:sldMk cId="1151977970" sldId="346"/>
            <ac:spMk id="11" creationId="{ACC8385A-FCF6-4084-9BDB-B6563F367881}"/>
          </ac:spMkLst>
        </pc:spChg>
        <pc:spChg chg="add mod">
          <ac:chgData name="Mrs Allaway" userId="34be63d1-7f07-48ab-8e8a-f4314d2c6274" providerId="ADAL" clId="{CE0FB0E0-8177-40F1-A76A-2EADB23BA4A1}" dt="2021-12-13T14:53:42.361" v="11135" actId="14100"/>
          <ac:spMkLst>
            <pc:docMk/>
            <pc:sldMk cId="1151977970" sldId="346"/>
            <ac:spMk id="12" creationId="{F6972D7E-EDF0-48E2-9937-692DAD25FFCC}"/>
          </ac:spMkLst>
        </pc:spChg>
        <pc:spChg chg="add mod">
          <ac:chgData name="Mrs Allaway" userId="34be63d1-7f07-48ab-8e8a-f4314d2c6274" providerId="ADAL" clId="{CE0FB0E0-8177-40F1-A76A-2EADB23BA4A1}" dt="2021-12-13T14:53:38.946" v="11134" actId="14100"/>
          <ac:spMkLst>
            <pc:docMk/>
            <pc:sldMk cId="1151977970" sldId="346"/>
            <ac:spMk id="13" creationId="{E97BE9BB-D087-4348-BD00-BD7E7BB38131}"/>
          </ac:spMkLst>
        </pc:spChg>
      </pc:sldChg>
      <pc:sldChg chg="addSp delSp modSp new del mod modNotesTx">
        <pc:chgData name="Mrs Allaway" userId="34be63d1-7f07-48ab-8e8a-f4314d2c6274" providerId="ADAL" clId="{CE0FB0E0-8177-40F1-A76A-2EADB23BA4A1}" dt="2021-12-14T09:30:11.762" v="12669" actId="47"/>
        <pc:sldMkLst>
          <pc:docMk/>
          <pc:sldMk cId="2819419876" sldId="347"/>
        </pc:sldMkLst>
        <pc:spChg chg="add mod">
          <ac:chgData name="Mrs Allaway" userId="34be63d1-7f07-48ab-8e8a-f4314d2c6274" providerId="ADAL" clId="{CE0FB0E0-8177-40F1-A76A-2EADB23BA4A1}" dt="2021-12-13T14:56:44.098" v="11444" actId="14100"/>
          <ac:spMkLst>
            <pc:docMk/>
            <pc:sldMk cId="2819419876" sldId="347"/>
            <ac:spMk id="2" creationId="{C7091D58-11E9-45C8-A60E-E73B6AC9FA28}"/>
          </ac:spMkLst>
        </pc:spChg>
        <pc:spChg chg="add del">
          <ac:chgData name="Mrs Allaway" userId="34be63d1-7f07-48ab-8e8a-f4314d2c6274" providerId="ADAL" clId="{CE0FB0E0-8177-40F1-A76A-2EADB23BA4A1}" dt="2021-12-13T14:57:19.028" v="11540" actId="22"/>
          <ac:spMkLst>
            <pc:docMk/>
            <pc:sldMk cId="2819419876" sldId="347"/>
            <ac:spMk id="4" creationId="{4EF6FCE7-7457-468E-A9B5-0AE86CC0124D}"/>
          </ac:spMkLst>
        </pc:spChg>
        <pc:graphicFrameChg chg="add mod modGraphic">
          <ac:chgData name="Mrs Allaway" userId="34be63d1-7f07-48ab-8e8a-f4314d2c6274" providerId="ADAL" clId="{CE0FB0E0-8177-40F1-A76A-2EADB23BA4A1}" dt="2021-12-13T15:02:32.799" v="12522" actId="12385"/>
          <ac:graphicFrameMkLst>
            <pc:docMk/>
            <pc:sldMk cId="2819419876" sldId="347"/>
            <ac:graphicFrameMk id="5" creationId="{D51A3B6D-37AA-4BD0-B7F9-B0B85435F087}"/>
          </ac:graphicFrameMkLst>
        </pc:graphicFrameChg>
      </pc:sldChg>
      <pc:sldChg chg="addSp delSp modSp new mod modNotesTx">
        <pc:chgData name="Mrs Allaway" userId="34be63d1-7f07-48ab-8e8a-f4314d2c6274" providerId="ADAL" clId="{CE0FB0E0-8177-40F1-A76A-2EADB23BA4A1}" dt="2021-12-14T11:51:23.832" v="13495" actId="1076"/>
        <pc:sldMkLst>
          <pc:docMk/>
          <pc:sldMk cId="3343163119" sldId="347"/>
        </pc:sldMkLst>
        <pc:spChg chg="add mod">
          <ac:chgData name="Mrs Allaway" userId="34be63d1-7f07-48ab-8e8a-f4314d2c6274" providerId="ADAL" clId="{CE0FB0E0-8177-40F1-A76A-2EADB23BA4A1}" dt="2021-12-14T11:51:18.224" v="13493" actId="1076"/>
          <ac:spMkLst>
            <pc:docMk/>
            <pc:sldMk cId="3343163119" sldId="347"/>
            <ac:spMk id="2" creationId="{5DBB2402-2263-445D-B1CC-79CDBD2A71F2}"/>
          </ac:spMkLst>
        </pc:spChg>
        <pc:spChg chg="add mod">
          <ac:chgData name="Mrs Allaway" userId="34be63d1-7f07-48ab-8e8a-f4314d2c6274" providerId="ADAL" clId="{CE0FB0E0-8177-40F1-A76A-2EADB23BA4A1}" dt="2021-12-14T11:51:23.832" v="13495" actId="1076"/>
          <ac:spMkLst>
            <pc:docMk/>
            <pc:sldMk cId="3343163119" sldId="347"/>
            <ac:spMk id="3" creationId="{1B06BF78-7050-4DEE-80C7-6172ACC04F87}"/>
          </ac:spMkLst>
        </pc:spChg>
        <pc:spChg chg="add mod">
          <ac:chgData name="Mrs Allaway" userId="34be63d1-7f07-48ab-8e8a-f4314d2c6274" providerId="ADAL" clId="{CE0FB0E0-8177-40F1-A76A-2EADB23BA4A1}" dt="2021-12-14T11:51:14.076" v="13491" actId="1076"/>
          <ac:spMkLst>
            <pc:docMk/>
            <pc:sldMk cId="3343163119" sldId="347"/>
            <ac:spMk id="4" creationId="{2BD7B593-DC86-45FE-BBA5-23F6D56DA80E}"/>
          </ac:spMkLst>
        </pc:spChg>
        <pc:spChg chg="add mod">
          <ac:chgData name="Mrs Allaway" userId="34be63d1-7f07-48ab-8e8a-f4314d2c6274" providerId="ADAL" clId="{CE0FB0E0-8177-40F1-A76A-2EADB23BA4A1}" dt="2021-12-14T11:51:10.584" v="13490" actId="1076"/>
          <ac:spMkLst>
            <pc:docMk/>
            <pc:sldMk cId="3343163119" sldId="347"/>
            <ac:spMk id="5" creationId="{5F2CF79E-1131-42D2-B80B-4D391BC56AB6}"/>
          </ac:spMkLst>
        </pc:spChg>
        <pc:spChg chg="add mod">
          <ac:chgData name="Mrs Allaway" userId="34be63d1-7f07-48ab-8e8a-f4314d2c6274" providerId="ADAL" clId="{CE0FB0E0-8177-40F1-A76A-2EADB23BA4A1}" dt="2021-12-14T11:51:08.291" v="13489" actId="1076"/>
          <ac:spMkLst>
            <pc:docMk/>
            <pc:sldMk cId="3343163119" sldId="347"/>
            <ac:spMk id="6" creationId="{09CAD2C5-0046-45F6-A8BB-BCF6686F413F}"/>
          </ac:spMkLst>
        </pc:spChg>
        <pc:spChg chg="add mod">
          <ac:chgData name="Mrs Allaway" userId="34be63d1-7f07-48ab-8e8a-f4314d2c6274" providerId="ADAL" clId="{CE0FB0E0-8177-40F1-A76A-2EADB23BA4A1}" dt="2021-12-14T11:50:59.839" v="13486" actId="1076"/>
          <ac:spMkLst>
            <pc:docMk/>
            <pc:sldMk cId="3343163119" sldId="347"/>
            <ac:spMk id="7" creationId="{E78820E2-A6FF-49B0-85F7-14EC6EB4AE2E}"/>
          </ac:spMkLst>
        </pc:spChg>
        <pc:spChg chg="add del mod">
          <ac:chgData name="Mrs Allaway" userId="34be63d1-7f07-48ab-8e8a-f4314d2c6274" providerId="ADAL" clId="{CE0FB0E0-8177-40F1-A76A-2EADB23BA4A1}" dt="2021-12-14T11:50:05.237" v="13481"/>
          <ac:spMkLst>
            <pc:docMk/>
            <pc:sldMk cId="3343163119" sldId="347"/>
            <ac:spMk id="8" creationId="{8CDF64CC-7A21-49EC-A43A-BC3A0A4981B2}"/>
          </ac:spMkLst>
        </pc:spChg>
        <pc:spChg chg="add del mod">
          <ac:chgData name="Mrs Allaway" userId="34be63d1-7f07-48ab-8e8a-f4314d2c6274" providerId="ADAL" clId="{CE0FB0E0-8177-40F1-A76A-2EADB23BA4A1}" dt="2021-12-14T11:50:08.316" v="13483"/>
          <ac:spMkLst>
            <pc:docMk/>
            <pc:sldMk cId="3343163119" sldId="347"/>
            <ac:spMk id="9" creationId="{D449CAF0-F33D-4307-B973-27464B513F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12/20/2021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du.gov.on.ca/eng/policyfunding/leadership/ideasintoactionbulletin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Evidence - Bubble 5</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links back to the success criteria - these are the key ingredients for success, so this is what you should be looking for evidence of from the learner. </a:t>
            </a:r>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129214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collecting data or evidence about a learner’s progress, always ask:</a:t>
            </a:r>
          </a:p>
          <a:p>
            <a:pPr marL="228600" indent="-228600">
              <a:buAutoNum type="arabicPeriod"/>
            </a:pPr>
            <a:r>
              <a:rPr lang="en-GB" dirty="0"/>
              <a:t>What is it I want to know?</a:t>
            </a:r>
          </a:p>
          <a:p>
            <a:pPr marL="228600" indent="-228600">
              <a:buAutoNum type="arabicPeriod"/>
            </a:pPr>
            <a:r>
              <a:rPr lang="en-GB" dirty="0"/>
              <a:t>How am I going to use this evidence?</a:t>
            </a:r>
          </a:p>
          <a:p>
            <a:pPr marL="0" indent="0">
              <a:buNone/>
            </a:pPr>
            <a:endParaRPr lang="en-GB" dirty="0"/>
          </a:p>
          <a:p>
            <a:pPr marL="0" indent="0">
              <a:buNone/>
            </a:pPr>
            <a:r>
              <a:rPr lang="en-GB" dirty="0"/>
              <a:t>After doing this, ask again, does this tell me what I wanted to know?</a:t>
            </a:r>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3041354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evidence that is gathered should be identified as part of the learning and teaching planning process. Therefore the evidence will likely be more relevant and demonstrate progress and achievement. </a:t>
            </a:r>
          </a:p>
          <a:p>
            <a:endParaRPr lang="en-GB" dirty="0"/>
          </a:p>
          <a:p>
            <a:r>
              <a:rPr lang="en-GB" dirty="0"/>
              <a:t>We do not want to over-assess the learners, so we need to plan for what evidence is going to be gathered. Only gather the </a:t>
            </a:r>
            <a:r>
              <a:rPr lang="en-GB" b="1" dirty="0"/>
              <a:t>relevant</a:t>
            </a:r>
            <a:r>
              <a:rPr lang="en-GB" b="0" dirty="0"/>
              <a:t> evidence. You want the evidence to demonstrate progress and achievement. </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360691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t>High quality assessment – </a:t>
            </a:r>
            <a:r>
              <a:rPr lang="en-GB" sz="1050" b="1" dirty="0"/>
              <a:t>measure less but measure better</a:t>
            </a:r>
          </a:p>
          <a:p>
            <a:endParaRPr lang="en-GB" sz="1050" dirty="0"/>
          </a:p>
          <a:p>
            <a:r>
              <a:rPr lang="en-GB" sz="1050" dirty="0"/>
              <a:t>Previously termed Holistic Assessment – people thought it had to be a big project style assessment.</a:t>
            </a:r>
          </a:p>
          <a:p>
            <a:r>
              <a:rPr lang="en-GB" sz="1050" dirty="0"/>
              <a:t>High quality Assessment simplifies it. We are looking for an approach that bundles Es and </a:t>
            </a:r>
            <a:r>
              <a:rPr lang="en-GB" sz="1050" dirty="0" err="1"/>
              <a:t>Os</a:t>
            </a:r>
            <a:r>
              <a:rPr lang="en-GB" sz="1050" dirty="0"/>
              <a:t> properly, looking at a year overview and identifying key assessment points.</a:t>
            </a:r>
          </a:p>
          <a:p>
            <a:endParaRPr lang="en-GB" sz="1050" dirty="0"/>
          </a:p>
          <a:p>
            <a:r>
              <a:rPr lang="en-GB" sz="1050" dirty="0"/>
              <a:t>Bundling properly / looking at the year overview and identifying key assessment points</a:t>
            </a:r>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348671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gathering evidence more manageable, consider these things on the screen. </a:t>
            </a:r>
          </a:p>
          <a:p>
            <a:endParaRPr lang="en-GB" dirty="0"/>
          </a:p>
          <a:p>
            <a:r>
              <a:rPr lang="en-GB" dirty="0"/>
              <a:t>Effective practitioners are constantly vigilant in observing learning in action. Formative assessment strategies are routinely used to check for understanding and progress. Sometimes, though, the intelligence gathered can be lost in a busy classroom. Practical and simple systems can be put in place to help track and analyse the information practitioners gather on a daily basis.</a:t>
            </a:r>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111810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 what you want to find out and who you want the information from, before you collect the evidence.</a:t>
            </a:r>
          </a:p>
          <a:p>
            <a:r>
              <a:rPr lang="en-GB" dirty="0"/>
              <a:t>Observe and celebrate the small steps.</a:t>
            </a:r>
          </a:p>
          <a:p>
            <a:r>
              <a:rPr lang="en-GB" dirty="0"/>
              <a:t>Remember this can be for a targeted individual or group of children. </a:t>
            </a:r>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4646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Use the animation to bring in the suggestions after talking through the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Evidence should be proportionate</a:t>
            </a:r>
            <a:r>
              <a:rPr lang="en-GB" baseline="0" dirty="0"/>
              <a:t> and manageable. There is no requirement for files and files of paper based evidence. Practitioners should be clear about the evidence they are gathering and what it demonstrates.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should be a clear and shared understanding of the purpose of the evidence and the need to be selective so that it is useful. Learner evidence informs professional judgement of progress and achievement, feeding into tracking and monitoring systems and processes.</a:t>
            </a:r>
            <a:endParaRPr lang="en-GB"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501707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Different types of data - qualitative or quantitative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Quantitative data </a:t>
            </a:r>
            <a:r>
              <a:rPr lang="en-GB" dirty="0"/>
              <a:t>is when the data is expressed as a quantity, amount or range. It is countable: 3/10 in a test, achieved 12/15 on the criteria scale, 4/5 happy faces today. Quantitative data is often displayed through graph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Written assessments / standardised assessments / criteria based observations / tracking or scaling change / closed question based surveys / formative assessment strategies such as thumbs up and exit passes.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Qualitative data </a:t>
            </a:r>
            <a:r>
              <a:rPr lang="en-GB" dirty="0"/>
              <a:t>is descriptive. It is an exploratory approach and seeks to explain the whys? and </a:t>
            </a:r>
            <a:r>
              <a:rPr lang="en-GB" dirty="0" err="1"/>
              <a:t>hows</a:t>
            </a:r>
            <a:r>
              <a:rPr lang="en-GB" dirty="0"/>
              <a:t>? by directly asking individuals such as learners, parents or teachers. Qualitative data is often shared through descriptive phrases.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Focus groups / learner conversations / open ended questionnaires / interviews / observing learners / descriptive journals / learning logs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 This concept is be developed further in the next session about evaluating learners’ progress. **</a:t>
            </a:r>
          </a:p>
        </p:txBody>
      </p:sp>
      <p:sp>
        <p:nvSpPr>
          <p:cNvPr id="4" name="Slide Number Placeholder 3"/>
          <p:cNvSpPr>
            <a:spLocks noGrp="1"/>
          </p:cNvSpPr>
          <p:nvPr>
            <p:ph type="sldNum" sz="quarter" idx="5"/>
          </p:nvPr>
        </p:nvSpPr>
        <p:spPr/>
        <p:txBody>
          <a:bodyPr/>
          <a:lstStyle/>
          <a:p>
            <a:fld id="{F0B57B14-6D57-954D-8E29-087FBBFA7F56}" type="slidenum">
              <a:rPr lang="en-US" smtClean="0"/>
              <a:t>19</a:t>
            </a:fld>
            <a:endParaRPr lang="en-US"/>
          </a:p>
        </p:txBody>
      </p:sp>
    </p:spTree>
    <p:extLst>
      <p:ext uri="{BB962C8B-B14F-4D97-AF65-F5344CB8AC3E}">
        <p14:creationId xmlns:p14="http://schemas.microsoft.com/office/powerpoint/2010/main" val="136587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3248234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https://www.researchgate.net/publication/297775705_The_Collaborative_Advantage</a:t>
            </a:r>
          </a:p>
          <a:p>
            <a:pPr marL="0" lvl="0" indent="0" algn="l" rtl="0">
              <a:spcBef>
                <a:spcPts val="0"/>
              </a:spcBef>
              <a:spcAft>
                <a:spcPts val="0"/>
              </a:spcAft>
              <a:buNone/>
            </a:pPr>
            <a:endParaRPr lang="en-GB" sz="1000" dirty="0"/>
          </a:p>
          <a:p>
            <a:pPr marL="0" lvl="0" indent="0" algn="l" rtl="0">
              <a:spcBef>
                <a:spcPts val="0"/>
              </a:spcBef>
              <a:spcAft>
                <a:spcPts val="0"/>
              </a:spcAft>
              <a:buNone/>
            </a:pPr>
            <a:r>
              <a:rPr lang="en-GB" sz="1000" dirty="0"/>
              <a:t>Moderation activity should not be about passing judgement. It should be a collaborative process where we can refine and develop our craft, as well as focussing on the learner progress. </a:t>
            </a:r>
          </a:p>
          <a:p>
            <a:pPr marL="0" lvl="0" indent="0" algn="l" rtl="0">
              <a:spcBef>
                <a:spcPts val="0"/>
              </a:spcBef>
              <a:spcAft>
                <a:spcPts val="0"/>
              </a:spcAft>
              <a:buNone/>
            </a:pPr>
            <a:r>
              <a:rPr lang="en-GB" sz="1000" dirty="0"/>
              <a:t>Teachers who monitor progress on a day to day basis are more likely to effectively drive progress for the learner. </a:t>
            </a:r>
          </a:p>
          <a:p>
            <a:endParaRPr lang="en-GB" sz="1000" dirty="0"/>
          </a:p>
          <a:p>
            <a:r>
              <a:rPr lang="en-GB" sz="1000" u="sng" dirty="0"/>
              <a:t>Further information</a:t>
            </a:r>
            <a:r>
              <a:rPr lang="en-GB" sz="1000" u="none" dirty="0"/>
              <a:t>:</a:t>
            </a:r>
          </a:p>
          <a:p>
            <a:pPr marL="0" lvl="0" indent="0" algn="l" rtl="0">
              <a:spcBef>
                <a:spcPts val="0"/>
              </a:spcBef>
              <a:spcAft>
                <a:spcPts val="0"/>
              </a:spcAft>
              <a:buNone/>
            </a:pPr>
            <a:r>
              <a:rPr lang="en-GB" sz="1000" b="1" dirty="0"/>
              <a:t>No point in collecting information if we are not going to act upon it. - TEDx Talk - Khurram Virani</a:t>
            </a:r>
          </a:p>
          <a:p>
            <a:pPr marL="0" lvl="0" indent="0" algn="l" rtl="0">
              <a:spcBef>
                <a:spcPts val="0"/>
              </a:spcBef>
              <a:spcAft>
                <a:spcPts val="0"/>
              </a:spcAft>
              <a:buNone/>
            </a:pPr>
            <a:r>
              <a:rPr lang="en-GB" sz="1000" b="0" dirty="0"/>
              <a:t>https://www.youtube.com/watch?v=L3eO8gYmWCc </a:t>
            </a:r>
          </a:p>
        </p:txBody>
      </p:sp>
      <p:sp>
        <p:nvSpPr>
          <p:cNvPr id="4" name="Slide Number Placeholder 3"/>
          <p:cNvSpPr>
            <a:spLocks noGrp="1"/>
          </p:cNvSpPr>
          <p:nvPr>
            <p:ph type="sldNum" sz="quarter" idx="5"/>
          </p:nvPr>
        </p:nvSpPr>
        <p:spPr/>
        <p:txBody>
          <a:bodyPr/>
          <a:lstStyle/>
          <a:p>
            <a:fld id="{F0B57B14-6D57-954D-8E29-087FBBFA7F56}" type="slidenum">
              <a:rPr lang="en-US" smtClean="0"/>
              <a:t>21</a:t>
            </a:fld>
            <a:endParaRPr lang="en-US"/>
          </a:p>
        </p:txBody>
      </p:sp>
    </p:spTree>
    <p:extLst>
      <p:ext uri="{BB962C8B-B14F-4D97-AF65-F5344CB8AC3E}">
        <p14:creationId xmlns:p14="http://schemas.microsoft.com/office/powerpoint/2010/main" val="144186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is coming from a wide range of sources, all of which should inform teacher professional judgements.</a:t>
            </a:r>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1859460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427334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1" u="none" strike="noStrike" dirty="0">
                <a:solidFill>
                  <a:srgbClr val="000000"/>
                </a:solidFill>
                <a:effectLst/>
                <a:latin typeface="Calibri" panose="020F0502020204030204" pitchFamily="34" charset="0"/>
              </a:rPr>
              <a:t>Education Scotland: </a:t>
            </a:r>
            <a:r>
              <a:rPr lang="en-GB" sz="1200" b="0" i="0" u="none" strike="noStrike" dirty="0">
                <a:solidFill>
                  <a:srgbClr val="000000"/>
                </a:solidFill>
                <a:effectLst/>
                <a:latin typeface="Calibri" panose="020F0502020204030204" pitchFamily="34" charset="0"/>
              </a:rPr>
              <a:t>with colleagues/staff, use these questions as a basis for reflection and discussion. You may wish to leave some time between delivering this presentation and considering these questions to allow colleagues time to think about what has been outlined.</a:t>
            </a:r>
            <a:r>
              <a:rPr lang="en-GB" sz="1200" b="0" i="0" dirty="0">
                <a:solidFill>
                  <a:srgbClr val="444444"/>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3337532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24</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GB" b="1" dirty="0"/>
              <a:t>Where are we now in Scotland? What is the national picture?</a:t>
            </a:r>
          </a:p>
          <a:p>
            <a:pPr marL="0" indent="0" eaLnBrk="1" hangingPunct="1">
              <a:buFont typeface="Arial" panose="020B0604020202020204" pitchFamily="34" charset="0"/>
              <a:buNone/>
            </a:pPr>
            <a:endParaRPr lang="en-GB" dirty="0"/>
          </a:p>
          <a:p>
            <a:pPr marL="0" indent="0" eaLnBrk="1" hangingPunct="1">
              <a:buFont typeface="Arial" panose="020B0604020202020204" pitchFamily="34" charset="0"/>
              <a:buNone/>
            </a:pPr>
            <a:r>
              <a:rPr lang="en-GB" dirty="0"/>
              <a:t>Thematic Inspection was published in March 2020, just before school closures due to Covid-19.</a:t>
            </a:r>
          </a:p>
          <a:p>
            <a:pPr marL="0" indent="0" eaLnBrk="1" hangingPunct="1">
              <a:buFont typeface="Arial" panose="020B0604020202020204" pitchFamily="34" charset="0"/>
              <a:buNone/>
            </a:pPr>
            <a:endParaRPr lang="en-GB" dirty="0"/>
          </a:p>
          <a:p>
            <a:pPr marL="0" indent="0" eaLnBrk="1" hangingPunct="1">
              <a:buFont typeface="Arial" panose="020B0604020202020204" pitchFamily="34" charset="0"/>
              <a:buNone/>
            </a:pPr>
            <a:r>
              <a:rPr lang="en-GB" dirty="0"/>
              <a:t>There are signs that a </a:t>
            </a:r>
            <a:r>
              <a:rPr lang="en-GB" b="1" dirty="0"/>
              <a:t>range of assessment data</a:t>
            </a:r>
            <a:r>
              <a:rPr lang="en-GB" b="0" dirty="0"/>
              <a:t> is being used. However we still need to </a:t>
            </a:r>
            <a:r>
              <a:rPr lang="en-GB" b="1" dirty="0"/>
              <a:t>broaden the range</a:t>
            </a:r>
            <a:r>
              <a:rPr lang="en-GB" b="0" dirty="0"/>
              <a:t> of assessment evidence we are gathering. We still need to work on consistency of professional judgements around progress. These judgements should be informed by the </a:t>
            </a:r>
            <a:r>
              <a:rPr lang="en-GB" b="1" dirty="0"/>
              <a:t>assessment data.</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311813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Use the animations to bring in the answers after a time of discussion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Evidence</a:t>
            </a:r>
            <a:r>
              <a:rPr lang="en-GB" baseline="0" dirty="0"/>
              <a:t> is produced every single day, in many different ways both formally and informally. Practitioners have access to a huge volume of data and information from their daily interactions and the learning and teaching that takes place. All of this helps to inform their professional judgement of the progress learners are making. </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312754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http://www.edu.gov.on.ca/eng/policyfunding/leadership/ideasintoactionbulletin5.pdf</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357845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is like a window to see what is really going on with the learner. </a:t>
            </a:r>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419999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purpose of the assessment data you collect? How do you use it?</a:t>
            </a:r>
          </a:p>
          <a:p>
            <a:r>
              <a:rPr lang="en-GB" dirty="0"/>
              <a:t>Assessment data should be driving forward improved outcomes for our learners.</a:t>
            </a:r>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188468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Breadth / challenge / application</a:t>
            </a:r>
          </a:p>
          <a:p>
            <a:endParaRPr lang="en-GB" dirty="0"/>
          </a:p>
          <a:p>
            <a:r>
              <a:rPr lang="en-GB" dirty="0"/>
              <a:t>The 3 actually overlap.</a:t>
            </a:r>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208229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000" u="sng" dirty="0">
                <a:latin typeface="+mn-lt"/>
              </a:rPr>
              <a:t>Breadth</a:t>
            </a:r>
            <a:endParaRPr lang="en-GB" sz="100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dirty="0">
                <a:latin typeface="+mn-lt"/>
              </a:rPr>
              <a:t>This means that assessment needs to make use of a </a:t>
            </a:r>
            <a:r>
              <a:rPr lang="en-GB" altLang="en-US" sz="1000" b="1" dirty="0">
                <a:latin typeface="+mn-lt"/>
              </a:rPr>
              <a:t>broader range </a:t>
            </a:r>
            <a:r>
              <a:rPr lang="en-GB" altLang="en-US" sz="1000" dirty="0">
                <a:latin typeface="+mn-lt"/>
              </a:rPr>
              <a:t>of approaches which </a:t>
            </a:r>
            <a:r>
              <a:rPr lang="en-GB" altLang="en-US" sz="1000" b="1" dirty="0">
                <a:latin typeface="+mn-lt"/>
              </a:rPr>
              <a:t>match </a:t>
            </a:r>
            <a:r>
              <a:rPr lang="en-GB" altLang="en-US" sz="1000" dirty="0">
                <a:latin typeface="+mn-lt"/>
              </a:rPr>
              <a:t>the nature of that learning and the way it was encountered. This will ensure that learners </a:t>
            </a:r>
            <a:r>
              <a:rPr lang="en-GB" altLang="en-US" sz="1000" b="1" dirty="0">
                <a:latin typeface="+mn-lt"/>
              </a:rPr>
              <a:t>can show </a:t>
            </a:r>
            <a:r>
              <a:rPr lang="en-GB" altLang="en-US" sz="1000" dirty="0">
                <a:latin typeface="+mn-lt"/>
              </a:rPr>
              <a:t>more accurately what they know, understand and can do. Assessment should </a:t>
            </a:r>
            <a:r>
              <a:rPr lang="en-GB" altLang="en-US" sz="1000" b="1" dirty="0">
                <a:latin typeface="+mn-lt"/>
              </a:rPr>
              <a:t>not constrain </a:t>
            </a:r>
            <a:r>
              <a:rPr lang="en-GB" altLang="en-US" sz="1000" dirty="0">
                <a:latin typeface="+mn-lt"/>
              </a:rPr>
              <a:t>learning but reflect and </a:t>
            </a:r>
            <a:r>
              <a:rPr lang="en-GB" altLang="en-US" sz="1000" b="1" dirty="0">
                <a:latin typeface="+mn-lt"/>
              </a:rPr>
              <a:t>be driven by it</a:t>
            </a:r>
            <a:r>
              <a:rPr lang="en-GB" altLang="en-US" sz="1000" dirty="0">
                <a:latin typeface="+mn-lt"/>
              </a:rPr>
              <a:t>, thereby giving responsibility and considerable scope for learners and those that guide them to design together how best to do it. A </a:t>
            </a:r>
            <a:r>
              <a:rPr lang="en-GB" altLang="en-US" sz="1000" b="1" dirty="0">
                <a:latin typeface="+mn-lt"/>
              </a:rPr>
              <a:t>carefully planned blend </a:t>
            </a:r>
            <a:r>
              <a:rPr lang="en-GB" altLang="en-US" sz="1000" dirty="0">
                <a:latin typeface="+mn-lt"/>
              </a:rPr>
              <a:t>of approaches to the kinds of evidence used, and the ways in which it is gathered, can give </a:t>
            </a:r>
            <a:r>
              <a:rPr lang="en-GB" altLang="en-US" sz="1000" b="1" dirty="0">
                <a:latin typeface="+mn-lt"/>
              </a:rPr>
              <a:t>validity </a:t>
            </a:r>
            <a:r>
              <a:rPr lang="en-GB" altLang="en-US" sz="1000" dirty="0">
                <a:latin typeface="+mn-lt"/>
              </a:rPr>
              <a:t>and show an accurate picture of progress in learning over time.</a:t>
            </a:r>
            <a:endParaRPr lang="en-GB" altLang="en-US" sz="1000" b="1" dirty="0">
              <a:latin typeface="+mn-lt"/>
            </a:endParaRPr>
          </a:p>
          <a:p>
            <a:pPr algn="l"/>
            <a:endParaRPr lang="en-GB" sz="1000" b="1" u="sng" dirty="0">
              <a:latin typeface="+mn-lt"/>
            </a:endParaRPr>
          </a:p>
          <a:p>
            <a:pPr algn="l"/>
            <a:r>
              <a:rPr lang="en-GB" sz="1000" b="0" i="0" u="sng" dirty="0">
                <a:latin typeface="+mn-lt"/>
              </a:rPr>
              <a:t>Challenge</a:t>
            </a:r>
            <a:endParaRPr lang="en-GB" sz="1000" b="0" i="0" u="none" dirty="0">
              <a:latin typeface="+mn-lt"/>
            </a:endParaRPr>
          </a:p>
          <a:p>
            <a:pPr marL="0" indent="0" algn="l">
              <a:buFontTx/>
              <a:buNone/>
              <a:defRPr/>
            </a:pPr>
            <a:r>
              <a:rPr lang="en-GB" sz="1000" kern="0" dirty="0">
                <a:solidFill>
                  <a:prstClr val="black"/>
                </a:solidFill>
                <a:latin typeface="+mn-lt"/>
              </a:rPr>
              <a:t>Challenge is not something that should be provided for only high achievers</a:t>
            </a:r>
          </a:p>
          <a:p>
            <a:pPr marL="0" indent="0" algn="l">
              <a:buFontTx/>
              <a:buNone/>
              <a:defRPr/>
            </a:pPr>
            <a:r>
              <a:rPr lang="en-GB" sz="1000" b="0" dirty="0">
                <a:latin typeface="+mn-lt"/>
              </a:rPr>
              <a:t>It is an important balance. That balance is that you’re providing a learning experience that is challenging without becoming frustrating. </a:t>
            </a:r>
          </a:p>
          <a:p>
            <a:pPr marL="0" indent="0" algn="l">
              <a:buFontTx/>
              <a:buNone/>
              <a:defRPr/>
            </a:pPr>
            <a:r>
              <a:rPr lang="en-GB" sz="1000" b="0" dirty="0">
                <a:latin typeface="+mn-lt"/>
              </a:rPr>
              <a:t>Challenge is important for students because it forces them to grow. </a:t>
            </a:r>
          </a:p>
          <a:p>
            <a:pPr marL="0" indent="0" algn="l">
              <a:buFontTx/>
              <a:buNone/>
              <a:defRPr/>
            </a:pPr>
            <a:r>
              <a:rPr lang="en-GB" sz="1000" b="0" dirty="0">
                <a:latin typeface="+mn-lt"/>
              </a:rPr>
              <a:t>Not too easy/not too difficult</a:t>
            </a:r>
          </a:p>
          <a:p>
            <a:pPr algn="l"/>
            <a:endParaRPr lang="en-GB" sz="1000" b="0" i="0" u="sng" dirty="0">
              <a:latin typeface="+mn-lt"/>
            </a:endParaRPr>
          </a:p>
          <a:p>
            <a:pPr algn="l"/>
            <a:r>
              <a:rPr lang="en-GB" sz="1000" b="0" i="0" u="sng" dirty="0">
                <a:latin typeface="+mn-lt"/>
              </a:rPr>
              <a:t>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panose="020F0502020204030204" pitchFamily="34" charset="0"/>
              </a:rPr>
              <a:t>Application refers to how knowledge and understanding, attributes, capabilities and skills, including higher order thinking skills, are used in new and unfamiliar contexts so that they become transferable. This is about learners becoming flexible and adaptable in the way they apply their learning.</a:t>
            </a:r>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4268213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gov.scot/media/bwxg5wma/btc5-framework.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hyperlink" Target="https://www.researchgate.net/publication/297775705_The_Collaborative_Advantage"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gov.scot/improvement/self-evaluation/hgios4/"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hyperlink" Target="https://theeducationhub.org.nz/using-data-for-inquiry-and-improvement/" TargetMode="External"/><Relationship Id="rId3" Type="http://schemas.openxmlformats.org/officeDocument/2006/relationships/hyperlink" Target="https://education.gov.scot/media/plwh4m3d/assessment-within-bge.pdf" TargetMode="External"/><Relationship Id="rId7" Type="http://schemas.openxmlformats.org/officeDocument/2006/relationships/hyperlink" Target="https://www.education.vic.gov.au/school/teachers/teachingresources/practice/Pages/insight-practice.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glowscotland.sharepoint.com/sites/PLC/moderationhub/SitePages/Evidence.aspx" TargetMode="External"/><Relationship Id="rId5" Type="http://schemas.openxmlformats.org/officeDocument/2006/relationships/hyperlink" Target="https://education.gov.scot/media/bwxg5wma/btc5-framework.pdf" TargetMode="External"/><Relationship Id="rId4" Type="http://schemas.openxmlformats.org/officeDocument/2006/relationships/hyperlink" Target="https://education.gov.scot/improvement/self-evaluation/hgios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education.gov.scot/parentzone/learning-in-scotland/assessment-and-achievement/what-is-assessment-and-when-and-how-does-it-take-pla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gov.scot/media/plwh4m3d/assessment-within-bge.pdf"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hyperlink" Target="http://www.edu.gov.on.ca/eng/policyfunding/leadership/ideasintoactionbulletin5.pd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theeducationhub.org.nz/using-data-for-inquiry-and-improvemen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262890" y="2263698"/>
            <a:ext cx="8126730"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Evidence</a:t>
            </a:r>
          </a:p>
          <a:p>
            <a:r>
              <a:rPr lang="en-GB" sz="3000" i="1" dirty="0"/>
              <a:t>Session 5</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53E7-38AF-4879-9B01-1970C02BB88D}"/>
              </a:ext>
            </a:extLst>
          </p:cNvPr>
          <p:cNvSpPr txBox="1">
            <a:spLocks/>
          </p:cNvSpPr>
          <p:nvPr/>
        </p:nvSpPr>
        <p:spPr>
          <a:xfrm>
            <a:off x="565785" y="155501"/>
            <a:ext cx="11060430" cy="17636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latin typeface="Calibri" panose="020F0502020204030204" pitchFamily="34" charset="0"/>
                <a:cs typeface="Calibri" panose="020F0502020204030204" pitchFamily="34" charset="0"/>
              </a:rPr>
              <a:t>For learners to demonstrate that their progress is secure and that they have achieved a level, they will need opportunities to show they:</a:t>
            </a:r>
            <a:endParaRPr lang="en-GB" sz="4000" b="1" dirty="0">
              <a:solidFill>
                <a:srgbClr val="00B0F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A411B84-065F-4D00-A451-77DAD6EDAB37}"/>
              </a:ext>
            </a:extLst>
          </p:cNvPr>
          <p:cNvSpPr txBox="1"/>
          <p:nvPr/>
        </p:nvSpPr>
        <p:spPr>
          <a:xfrm>
            <a:off x="419577" y="2066688"/>
            <a:ext cx="11352847" cy="4031873"/>
          </a:xfrm>
          <a:prstGeom prst="rect">
            <a:avLst/>
          </a:prstGeom>
          <a:noFill/>
        </p:spPr>
        <p:txBody>
          <a:bodyPr wrap="square">
            <a:spAutoFit/>
          </a:bodyPr>
          <a:lstStyle/>
          <a:p>
            <a:pPr algn="ctr">
              <a:defRPr/>
            </a:pPr>
            <a:r>
              <a:rPr lang="en-GB" sz="3200" b="0" dirty="0">
                <a:latin typeface="Calibri" panose="020F0502020204030204" pitchFamily="34" charset="0"/>
              </a:rPr>
              <a:t>have achieved a </a:t>
            </a:r>
            <a:r>
              <a:rPr lang="en-GB" sz="3200" b="1" dirty="0">
                <a:solidFill>
                  <a:schemeClr val="accent6">
                    <a:lumMod val="75000"/>
                  </a:schemeClr>
                </a:solidFill>
                <a:latin typeface="Calibri" panose="020F0502020204030204" pitchFamily="34" charset="0"/>
              </a:rPr>
              <a:t>breadth of learning </a:t>
            </a:r>
            <a:r>
              <a:rPr lang="en-GB" sz="3200" b="0" dirty="0">
                <a:latin typeface="Calibri" panose="020F0502020204030204" pitchFamily="34" charset="0"/>
              </a:rPr>
              <a:t>across the experiences </a:t>
            </a:r>
          </a:p>
          <a:p>
            <a:pPr algn="ctr">
              <a:defRPr/>
            </a:pPr>
            <a:r>
              <a:rPr lang="en-GB" sz="3200" b="0" dirty="0">
                <a:latin typeface="Calibri" panose="020F0502020204030204" pitchFamily="34" charset="0"/>
              </a:rPr>
              <a:t>and outcomes for an aspect of the curriculum</a:t>
            </a:r>
          </a:p>
          <a:p>
            <a:pPr algn="ctr">
              <a:defRPr/>
            </a:pPr>
            <a:endParaRPr lang="en-GB" sz="3200" b="0" dirty="0">
              <a:latin typeface="Calibri" panose="020F0502020204030204" pitchFamily="34" charset="0"/>
            </a:endParaRPr>
          </a:p>
          <a:p>
            <a:pPr algn="ctr">
              <a:defRPr/>
            </a:pPr>
            <a:r>
              <a:rPr lang="en-GB" sz="3200" b="0" dirty="0">
                <a:latin typeface="Calibri" panose="020F0502020204030204" pitchFamily="34" charset="0"/>
              </a:rPr>
              <a:t>can respond to the </a:t>
            </a:r>
            <a:r>
              <a:rPr lang="en-GB" sz="3200" b="1" dirty="0">
                <a:solidFill>
                  <a:srgbClr val="9933FF"/>
                </a:solidFill>
                <a:latin typeface="Calibri" panose="020F0502020204030204" pitchFamily="34" charset="0"/>
              </a:rPr>
              <a:t>level of challenge </a:t>
            </a:r>
            <a:r>
              <a:rPr lang="en-GB" sz="3200" b="0" dirty="0">
                <a:latin typeface="Calibri" panose="020F0502020204030204" pitchFamily="34" charset="0"/>
              </a:rPr>
              <a:t>set out in the </a:t>
            </a:r>
          </a:p>
          <a:p>
            <a:pPr algn="ctr">
              <a:defRPr/>
            </a:pPr>
            <a:r>
              <a:rPr lang="en-GB" sz="3200" b="0" dirty="0">
                <a:latin typeface="Calibri" panose="020F0502020204030204" pitchFamily="34" charset="0"/>
              </a:rPr>
              <a:t>experiences and outcomes and are moving forward to </a:t>
            </a:r>
          </a:p>
          <a:p>
            <a:pPr algn="ctr">
              <a:defRPr/>
            </a:pPr>
            <a:r>
              <a:rPr lang="en-GB" sz="3200" b="0" dirty="0">
                <a:latin typeface="Calibri" panose="020F0502020204030204" pitchFamily="34" charset="0"/>
              </a:rPr>
              <a:t>more challenging learning in some aspects</a:t>
            </a:r>
          </a:p>
          <a:p>
            <a:pPr algn="ctr">
              <a:defRPr/>
            </a:pPr>
            <a:endParaRPr lang="en-GB" sz="3200" b="0" dirty="0">
              <a:latin typeface="Calibri" panose="020F0502020204030204" pitchFamily="34" charset="0"/>
            </a:endParaRPr>
          </a:p>
          <a:p>
            <a:pPr algn="ctr">
              <a:defRPr/>
            </a:pPr>
            <a:r>
              <a:rPr lang="en-GB" sz="3200" b="0" dirty="0">
                <a:latin typeface="Calibri" panose="020F0502020204030204" pitchFamily="34" charset="0"/>
              </a:rPr>
              <a:t>can </a:t>
            </a:r>
            <a:r>
              <a:rPr lang="en-GB" sz="3200" b="1" dirty="0">
                <a:solidFill>
                  <a:srgbClr val="FF66CC"/>
                </a:solidFill>
                <a:latin typeface="Calibri" panose="020F0502020204030204" pitchFamily="34" charset="0"/>
              </a:rPr>
              <a:t>apply what they have learned </a:t>
            </a:r>
            <a:r>
              <a:rPr lang="en-GB" sz="3200" b="0" dirty="0">
                <a:latin typeface="Calibri" panose="020F0502020204030204" pitchFamily="34" charset="0"/>
              </a:rPr>
              <a:t>in new and unfamiliar situations</a:t>
            </a:r>
            <a:endParaRPr lang="en-GB" sz="3200" dirty="0">
              <a:latin typeface="Calibri" panose="020F0502020204030204" pitchFamily="34" charset="0"/>
            </a:endParaRPr>
          </a:p>
        </p:txBody>
      </p:sp>
      <p:sp>
        <p:nvSpPr>
          <p:cNvPr id="5" name="TextBox 4">
            <a:extLst>
              <a:ext uri="{FF2B5EF4-FFF2-40B4-BE49-F238E27FC236}">
                <a16:creationId xmlns:a16="http://schemas.microsoft.com/office/drawing/2014/main" id="{1A43DCF6-5492-4C23-A343-FE58FC729A60}"/>
              </a:ext>
            </a:extLst>
          </p:cNvPr>
          <p:cNvSpPr txBox="1"/>
          <p:nvPr/>
        </p:nvSpPr>
        <p:spPr>
          <a:xfrm>
            <a:off x="2082131" y="6061414"/>
            <a:ext cx="8027738" cy="369332"/>
          </a:xfrm>
          <a:prstGeom prst="rect">
            <a:avLst/>
          </a:prstGeom>
          <a:noFill/>
        </p:spPr>
        <p:txBody>
          <a:bodyPr wrap="square" rtlCol="0">
            <a:spAutoFit/>
          </a:bodyPr>
          <a:lstStyle/>
          <a:p>
            <a:pPr algn="ctr"/>
            <a:r>
              <a:rPr lang="en-GB" dirty="0"/>
              <a:t>Education Scotland (2011) - </a:t>
            </a:r>
            <a:r>
              <a:rPr lang="en-GB" dirty="0">
                <a:cs typeface="Calibri" panose="020F0502020204030204" pitchFamily="34" charset="0"/>
                <a:hlinkClick r:id="rId3"/>
              </a:rPr>
              <a:t>Building the Curriculum 5</a:t>
            </a:r>
            <a:r>
              <a:rPr lang="en-GB" dirty="0">
                <a:cs typeface="Calibri" panose="020F0502020204030204" pitchFamily="34" charset="0"/>
              </a:rPr>
              <a:t>: A Framework for Assessment</a:t>
            </a:r>
          </a:p>
        </p:txBody>
      </p:sp>
    </p:spTree>
    <p:extLst>
      <p:ext uri="{BB962C8B-B14F-4D97-AF65-F5344CB8AC3E}">
        <p14:creationId xmlns:p14="http://schemas.microsoft.com/office/powerpoint/2010/main" val="113017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2402-2263-445D-B1CC-79CDBD2A71F2}"/>
              </a:ext>
            </a:extLst>
          </p:cNvPr>
          <p:cNvSpPr txBox="1">
            <a:spLocks/>
          </p:cNvSpPr>
          <p:nvPr/>
        </p:nvSpPr>
        <p:spPr>
          <a:xfrm>
            <a:off x="1" y="351715"/>
            <a:ext cx="2646044" cy="13189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6">
                    <a:lumMod val="75000"/>
                  </a:schemeClr>
                </a:solidFill>
                <a:latin typeface="Calibri" panose="020F0502020204030204" pitchFamily="34" charset="0"/>
                <a:cs typeface="Calibri" panose="020F0502020204030204" pitchFamily="34" charset="0"/>
              </a:rPr>
              <a:t>Breadth of learning</a:t>
            </a:r>
          </a:p>
        </p:txBody>
      </p:sp>
      <p:sp>
        <p:nvSpPr>
          <p:cNvPr id="3" name="Title 1">
            <a:extLst>
              <a:ext uri="{FF2B5EF4-FFF2-40B4-BE49-F238E27FC236}">
                <a16:creationId xmlns:a16="http://schemas.microsoft.com/office/drawing/2014/main" id="{1B06BF78-7050-4DEE-80C7-6172ACC04F87}"/>
              </a:ext>
            </a:extLst>
          </p:cNvPr>
          <p:cNvSpPr txBox="1">
            <a:spLocks/>
          </p:cNvSpPr>
          <p:nvPr/>
        </p:nvSpPr>
        <p:spPr>
          <a:xfrm>
            <a:off x="2646043" y="354461"/>
            <a:ext cx="9545955" cy="972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Calibri" panose="020F0502020204030204" pitchFamily="34" charset="0"/>
                <a:cs typeface="Calibri" panose="020F0502020204030204" pitchFamily="34" charset="0"/>
              </a:rPr>
              <a:t>Breadth refers to the number and range of experiences and outcomes encountered by learners. </a:t>
            </a:r>
          </a:p>
        </p:txBody>
      </p:sp>
      <p:sp>
        <p:nvSpPr>
          <p:cNvPr id="4" name="Title 1">
            <a:extLst>
              <a:ext uri="{FF2B5EF4-FFF2-40B4-BE49-F238E27FC236}">
                <a16:creationId xmlns:a16="http://schemas.microsoft.com/office/drawing/2014/main" id="{2BD7B593-DC86-45FE-BBA5-23F6D56DA80E}"/>
              </a:ext>
            </a:extLst>
          </p:cNvPr>
          <p:cNvSpPr txBox="1">
            <a:spLocks/>
          </p:cNvSpPr>
          <p:nvPr/>
        </p:nvSpPr>
        <p:spPr>
          <a:xfrm>
            <a:off x="0" y="1913106"/>
            <a:ext cx="2646043" cy="13189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9933FF"/>
                </a:solidFill>
                <a:latin typeface="Calibri" panose="020F0502020204030204" pitchFamily="34" charset="0"/>
                <a:cs typeface="Calibri" panose="020F0502020204030204" pitchFamily="34" charset="0"/>
              </a:rPr>
              <a:t>Challenge in learning</a:t>
            </a:r>
          </a:p>
        </p:txBody>
      </p:sp>
      <p:sp>
        <p:nvSpPr>
          <p:cNvPr id="5" name="Title 1">
            <a:extLst>
              <a:ext uri="{FF2B5EF4-FFF2-40B4-BE49-F238E27FC236}">
                <a16:creationId xmlns:a16="http://schemas.microsoft.com/office/drawing/2014/main" id="{5F2CF79E-1131-42D2-B80B-4D391BC56AB6}"/>
              </a:ext>
            </a:extLst>
          </p:cNvPr>
          <p:cNvSpPr txBox="1">
            <a:spLocks/>
          </p:cNvSpPr>
          <p:nvPr/>
        </p:nvSpPr>
        <p:spPr>
          <a:xfrm>
            <a:off x="2646045" y="1890246"/>
            <a:ext cx="9172575" cy="149684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Calibri" panose="020F0502020204030204" pitchFamily="34" charset="0"/>
                <a:cs typeface="Calibri" panose="020F0502020204030204" pitchFamily="34" charset="0"/>
              </a:rPr>
              <a:t>Challenge refers to the attributes, capabilities and skills, including higher order thinking skills, which are embedded in learning. </a:t>
            </a:r>
          </a:p>
        </p:txBody>
      </p:sp>
      <p:sp>
        <p:nvSpPr>
          <p:cNvPr id="6" name="Title 1">
            <a:extLst>
              <a:ext uri="{FF2B5EF4-FFF2-40B4-BE49-F238E27FC236}">
                <a16:creationId xmlns:a16="http://schemas.microsoft.com/office/drawing/2014/main" id="{09CAD2C5-0046-45F6-A8BB-BCF6686F413F}"/>
              </a:ext>
            </a:extLst>
          </p:cNvPr>
          <p:cNvSpPr txBox="1">
            <a:spLocks/>
          </p:cNvSpPr>
          <p:nvPr/>
        </p:nvSpPr>
        <p:spPr>
          <a:xfrm>
            <a:off x="0" y="3825726"/>
            <a:ext cx="2646044" cy="11691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FF66CC"/>
                </a:solidFill>
                <a:latin typeface="Calibri" panose="020F0502020204030204" pitchFamily="34" charset="0"/>
                <a:cs typeface="Calibri" panose="020F0502020204030204" pitchFamily="34" charset="0"/>
              </a:rPr>
              <a:t>Application of learning</a:t>
            </a:r>
          </a:p>
        </p:txBody>
      </p:sp>
      <p:sp>
        <p:nvSpPr>
          <p:cNvPr id="7" name="Title 1">
            <a:extLst>
              <a:ext uri="{FF2B5EF4-FFF2-40B4-BE49-F238E27FC236}">
                <a16:creationId xmlns:a16="http://schemas.microsoft.com/office/drawing/2014/main" id="{E78820E2-A6FF-49B0-85F7-14EC6EB4AE2E}"/>
              </a:ext>
            </a:extLst>
          </p:cNvPr>
          <p:cNvSpPr txBox="1">
            <a:spLocks/>
          </p:cNvSpPr>
          <p:nvPr/>
        </p:nvSpPr>
        <p:spPr>
          <a:xfrm>
            <a:off x="2646045" y="3825726"/>
            <a:ext cx="9584055" cy="27165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FontTx/>
              <a:buNone/>
              <a:defRPr/>
            </a:pPr>
            <a:r>
              <a:rPr lang="en-GB" sz="3200" dirty="0">
                <a:solidFill>
                  <a:prstClr val="black"/>
                </a:solidFill>
                <a:latin typeface="Calibri" panose="020F0502020204030204" pitchFamily="34" charset="0"/>
              </a:rPr>
              <a:t>Application refers to how knowledge and understanding, attributes, capabilities and skills, including higher order thinking skills, are used in new and unfamiliar contexts so that they become transferable. This is about learners becoming flexible and adaptable in the way they apply their learning.</a:t>
            </a:r>
          </a:p>
          <a:p>
            <a:pPr>
              <a:defRPr/>
            </a:pPr>
            <a:endParaRPr lang="en-GB" sz="32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34316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4FAC-19FA-48A5-8CE3-B705CD419EFA}"/>
              </a:ext>
            </a:extLst>
          </p:cNvPr>
          <p:cNvSpPr txBox="1">
            <a:spLocks/>
          </p:cNvSpPr>
          <p:nvPr/>
        </p:nvSpPr>
        <p:spPr>
          <a:xfrm>
            <a:off x="0" y="155501"/>
            <a:ext cx="12192000" cy="8160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Calibri" panose="020F0502020204030204" pitchFamily="34" charset="0"/>
                <a:cs typeface="Calibri" panose="020F0502020204030204" pitchFamily="34" charset="0"/>
              </a:rPr>
              <a:t>Gathering Robust Evidence</a:t>
            </a:r>
            <a:endParaRPr lang="en-GB" b="1" dirty="0">
              <a:solidFill>
                <a:srgbClr val="00B0F0"/>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97B15414-B853-45CD-84CA-7F69BABF2328}"/>
              </a:ext>
            </a:extLst>
          </p:cNvPr>
          <p:cNvSpPr txBox="1">
            <a:spLocks/>
          </p:cNvSpPr>
          <p:nvPr/>
        </p:nvSpPr>
        <p:spPr>
          <a:xfrm>
            <a:off x="971550" y="1045548"/>
            <a:ext cx="10248900" cy="15087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Calibri" panose="020F0502020204030204" pitchFamily="34" charset="0"/>
                <a:cs typeface="Calibri" panose="020F0502020204030204" pitchFamily="34" charset="0"/>
              </a:rPr>
              <a:t>When gathering evidence to demonstrate that a learner has achieved a level or standard, it is important to keep </a:t>
            </a:r>
            <a:r>
              <a:rPr lang="en-GB" sz="3600" b="1" dirty="0">
                <a:latin typeface="Calibri" panose="020F0502020204030204" pitchFamily="34" charset="0"/>
                <a:cs typeface="Calibri" panose="020F0502020204030204" pitchFamily="34" charset="0"/>
              </a:rPr>
              <a:t>three factors</a:t>
            </a:r>
            <a:r>
              <a:rPr lang="en-GB" sz="3600" dirty="0">
                <a:latin typeface="Calibri" panose="020F0502020204030204" pitchFamily="34" charset="0"/>
                <a:cs typeface="Calibri" panose="020F0502020204030204" pitchFamily="34" charset="0"/>
              </a:rPr>
              <a:t> in mind:</a:t>
            </a:r>
          </a:p>
        </p:txBody>
      </p:sp>
      <p:grpSp>
        <p:nvGrpSpPr>
          <p:cNvPr id="4" name="Google Shape;8388;p105">
            <a:extLst>
              <a:ext uri="{FF2B5EF4-FFF2-40B4-BE49-F238E27FC236}">
                <a16:creationId xmlns:a16="http://schemas.microsoft.com/office/drawing/2014/main" id="{633A335D-B67C-4F91-A651-A99B8D578286}"/>
              </a:ext>
            </a:extLst>
          </p:cNvPr>
          <p:cNvGrpSpPr/>
          <p:nvPr/>
        </p:nvGrpSpPr>
        <p:grpSpPr>
          <a:xfrm>
            <a:off x="1329690" y="3097036"/>
            <a:ext cx="9532620" cy="2970450"/>
            <a:chOff x="238125" y="1335475"/>
            <a:chExt cx="5418735" cy="3034175"/>
          </a:xfrm>
        </p:grpSpPr>
        <p:sp>
          <p:nvSpPr>
            <p:cNvPr id="5" name="Google Shape;8389;p105">
              <a:extLst>
                <a:ext uri="{FF2B5EF4-FFF2-40B4-BE49-F238E27FC236}">
                  <a16:creationId xmlns:a16="http://schemas.microsoft.com/office/drawing/2014/main" id="{BD385B6B-44E7-46BF-BCC3-F29121E06247}"/>
                </a:ext>
              </a:extLst>
            </p:cNvPr>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chemeClr val="accent3">
                <a:lumMod val="60000"/>
                <a:lumOff val="4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p>
          </p:txBody>
        </p:sp>
        <p:sp>
          <p:nvSpPr>
            <p:cNvPr id="6" name="Google Shape;8390;p105">
              <a:extLst>
                <a:ext uri="{FF2B5EF4-FFF2-40B4-BE49-F238E27FC236}">
                  <a16:creationId xmlns:a16="http://schemas.microsoft.com/office/drawing/2014/main" id="{0D51DB16-01AC-4FD6-8852-F5F20619B2D6}"/>
                </a:ext>
              </a:extLst>
            </p:cNvPr>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chemeClr val="accent5">
                <a:lumMod val="60000"/>
                <a:lumOff val="4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p>
          </p:txBody>
        </p:sp>
        <p:sp>
          <p:nvSpPr>
            <p:cNvPr id="7" name="Google Shape;8391;p105">
              <a:extLst>
                <a:ext uri="{FF2B5EF4-FFF2-40B4-BE49-F238E27FC236}">
                  <a16:creationId xmlns:a16="http://schemas.microsoft.com/office/drawing/2014/main" id="{A1B27956-FE62-41F3-AB92-DA695E7B5861}"/>
                </a:ext>
              </a:extLst>
            </p:cNvPr>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FFCC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buNone/>
                <a:tabLst>
                  <a:tab pos="3143250" algn="l"/>
                </a:tabLst>
              </a:pPr>
              <a:endParaRPr sz="1600" dirty="0"/>
            </a:p>
          </p:txBody>
        </p:sp>
      </p:grpSp>
      <p:grpSp>
        <p:nvGrpSpPr>
          <p:cNvPr id="13" name="Group 12">
            <a:extLst>
              <a:ext uri="{FF2B5EF4-FFF2-40B4-BE49-F238E27FC236}">
                <a16:creationId xmlns:a16="http://schemas.microsoft.com/office/drawing/2014/main" id="{216E252C-C311-470F-AFBC-64707A73F214}"/>
              </a:ext>
            </a:extLst>
          </p:cNvPr>
          <p:cNvGrpSpPr/>
          <p:nvPr/>
        </p:nvGrpSpPr>
        <p:grpSpPr>
          <a:xfrm>
            <a:off x="1329690" y="3201750"/>
            <a:ext cx="9154890" cy="2865736"/>
            <a:chOff x="1329690" y="3394312"/>
            <a:chExt cx="9154890" cy="2865736"/>
          </a:xfrm>
        </p:grpSpPr>
        <p:sp>
          <p:nvSpPr>
            <p:cNvPr id="9" name="TextBox 8">
              <a:extLst>
                <a:ext uri="{FF2B5EF4-FFF2-40B4-BE49-F238E27FC236}">
                  <a16:creationId xmlns:a16="http://schemas.microsoft.com/office/drawing/2014/main" id="{90807A49-C015-411C-808E-6939550C3C0E}"/>
                </a:ext>
              </a:extLst>
            </p:cNvPr>
            <p:cNvSpPr txBox="1"/>
            <p:nvPr/>
          </p:nvSpPr>
          <p:spPr>
            <a:xfrm>
              <a:off x="1329690" y="3394313"/>
              <a:ext cx="3083284" cy="2585323"/>
            </a:xfrm>
            <a:prstGeom prst="rect">
              <a:avLst/>
            </a:prstGeom>
            <a:noFill/>
          </p:spPr>
          <p:txBody>
            <a:bodyPr wrap="square">
              <a:spAutoFit/>
            </a:bodyPr>
            <a:lstStyle/>
            <a:p>
              <a:pPr lvl="0" algn="ctr" rtl="0">
                <a:spcBef>
                  <a:spcPts val="0"/>
                </a:spcBef>
                <a:spcAft>
                  <a:spcPts val="0"/>
                </a:spcAft>
                <a:buNone/>
                <a:tabLst>
                  <a:tab pos="3143250" algn="l"/>
                </a:tabLst>
              </a:pPr>
              <a:r>
                <a:rPr lang="en-GB" sz="3600" dirty="0"/>
                <a:t>Is the evidence </a:t>
              </a:r>
              <a:r>
                <a:rPr lang="en-GB" sz="3600" b="1" dirty="0"/>
                <a:t>relevant</a:t>
              </a:r>
              <a:r>
                <a:rPr lang="en-GB" sz="3600" dirty="0"/>
                <a:t>?</a:t>
              </a:r>
            </a:p>
            <a:p>
              <a:pPr marL="0" lvl="0" indent="0" algn="ctr" rtl="0">
                <a:spcBef>
                  <a:spcPts val="0"/>
                </a:spcBef>
                <a:spcAft>
                  <a:spcPts val="0"/>
                </a:spcAft>
                <a:buNone/>
                <a:tabLst>
                  <a:tab pos="3143250" algn="l"/>
                </a:tabLst>
              </a:pPr>
              <a:endParaRPr lang="en-GB" sz="1800" dirty="0"/>
            </a:p>
            <a:p>
              <a:pPr marL="0" lvl="0" indent="0" algn="ctr" rtl="0">
                <a:spcBef>
                  <a:spcPts val="0"/>
                </a:spcBef>
                <a:spcAft>
                  <a:spcPts val="0"/>
                </a:spcAft>
                <a:buNone/>
                <a:tabLst>
                  <a:tab pos="3143250" algn="l"/>
                </a:tabLst>
              </a:pPr>
              <a:r>
                <a:rPr lang="en-GB" sz="1800" dirty="0"/>
                <a:t>Only collect data/evidence if </a:t>
              </a:r>
            </a:p>
            <a:p>
              <a:pPr marL="0" lvl="0" indent="0" algn="ctr" rtl="0">
                <a:spcBef>
                  <a:spcPts val="0"/>
                </a:spcBef>
                <a:spcAft>
                  <a:spcPts val="0"/>
                </a:spcAft>
                <a:buNone/>
                <a:tabLst>
                  <a:tab pos="3143250" algn="l"/>
                </a:tabLst>
              </a:pPr>
              <a:r>
                <a:rPr lang="en-GB" sz="1800" dirty="0"/>
                <a:t>it has a purpose and is directly </a:t>
              </a:r>
            </a:p>
            <a:p>
              <a:pPr marL="0" lvl="0" indent="0" algn="ctr" rtl="0">
                <a:spcBef>
                  <a:spcPts val="0"/>
                </a:spcBef>
                <a:spcAft>
                  <a:spcPts val="0"/>
                </a:spcAft>
                <a:buNone/>
                <a:tabLst>
                  <a:tab pos="3143250" algn="l"/>
                </a:tabLst>
              </a:pPr>
              <a:r>
                <a:rPr lang="en-GB" sz="1800" dirty="0"/>
                <a:t>linked to planned learning </a:t>
              </a:r>
            </a:p>
            <a:p>
              <a:pPr marL="0" lvl="0" indent="0" algn="ctr" rtl="0">
                <a:spcBef>
                  <a:spcPts val="0"/>
                </a:spcBef>
                <a:spcAft>
                  <a:spcPts val="0"/>
                </a:spcAft>
                <a:buNone/>
                <a:tabLst>
                  <a:tab pos="3143250" algn="l"/>
                </a:tabLst>
              </a:pPr>
              <a:r>
                <a:rPr lang="en-GB" sz="1800" dirty="0"/>
                <a:t>and teaching outcomes. </a:t>
              </a:r>
            </a:p>
          </p:txBody>
        </p:sp>
        <p:sp>
          <p:nvSpPr>
            <p:cNvPr id="10" name="TextBox 9">
              <a:extLst>
                <a:ext uri="{FF2B5EF4-FFF2-40B4-BE49-F238E27FC236}">
                  <a16:creationId xmlns:a16="http://schemas.microsoft.com/office/drawing/2014/main" id="{83BD0312-B406-44B7-AB4B-0691B1E12C6B}"/>
                </a:ext>
              </a:extLst>
            </p:cNvPr>
            <p:cNvSpPr txBox="1"/>
            <p:nvPr/>
          </p:nvSpPr>
          <p:spPr>
            <a:xfrm>
              <a:off x="4375246" y="3394312"/>
              <a:ext cx="3083284" cy="2308324"/>
            </a:xfrm>
            <a:prstGeom prst="rect">
              <a:avLst/>
            </a:prstGeom>
            <a:noFill/>
          </p:spPr>
          <p:txBody>
            <a:bodyPr wrap="square">
              <a:spAutoFit/>
            </a:bodyPr>
            <a:lstStyle/>
            <a:p>
              <a:pPr lvl="0" algn="ctr" rtl="0">
                <a:spcBef>
                  <a:spcPts val="0"/>
                </a:spcBef>
                <a:spcAft>
                  <a:spcPts val="0"/>
                </a:spcAft>
                <a:buNone/>
                <a:tabLst>
                  <a:tab pos="3143250" algn="l"/>
                </a:tabLst>
              </a:pPr>
              <a:r>
                <a:rPr lang="en-GB" sz="3600" dirty="0"/>
                <a:t>Is the evidence </a:t>
              </a:r>
              <a:r>
                <a:rPr lang="en-GB" sz="3600" b="1" dirty="0"/>
                <a:t>varied</a:t>
              </a:r>
              <a:r>
                <a:rPr lang="en-GB" sz="3600" dirty="0"/>
                <a:t>?</a:t>
              </a:r>
            </a:p>
            <a:p>
              <a:pPr marL="0" lvl="0" indent="0" algn="ctr" rtl="0">
                <a:spcBef>
                  <a:spcPts val="0"/>
                </a:spcBef>
                <a:spcAft>
                  <a:spcPts val="0"/>
                </a:spcAft>
                <a:buNone/>
                <a:tabLst>
                  <a:tab pos="3143250" algn="l"/>
                </a:tabLst>
              </a:pPr>
              <a:endParaRPr lang="en-GB" sz="1800" dirty="0"/>
            </a:p>
            <a:p>
              <a:pPr marL="0" lvl="0" indent="0" algn="ctr" rtl="0">
                <a:spcBef>
                  <a:spcPts val="0"/>
                </a:spcBef>
                <a:spcAft>
                  <a:spcPts val="0"/>
                </a:spcAft>
                <a:buNone/>
                <a:tabLst>
                  <a:tab pos="3143250" algn="l"/>
                </a:tabLst>
              </a:pPr>
              <a:r>
                <a:rPr lang="en-GB" sz="1800" dirty="0"/>
                <a:t>Demonstrate a range of</a:t>
              </a:r>
            </a:p>
            <a:p>
              <a:pPr marL="0" lvl="0" indent="0" algn="ctr" rtl="0">
                <a:spcBef>
                  <a:spcPts val="0"/>
                </a:spcBef>
                <a:spcAft>
                  <a:spcPts val="0"/>
                </a:spcAft>
                <a:buNone/>
                <a:tabLst>
                  <a:tab pos="3143250" algn="l"/>
                </a:tabLst>
              </a:pPr>
              <a:r>
                <a:rPr lang="en-GB" dirty="0"/>
                <a:t>evidence gathered in a </a:t>
              </a:r>
            </a:p>
            <a:p>
              <a:pPr marL="0" lvl="0" indent="0" algn="ctr" rtl="0">
                <a:spcBef>
                  <a:spcPts val="0"/>
                </a:spcBef>
                <a:spcAft>
                  <a:spcPts val="0"/>
                </a:spcAft>
                <a:buNone/>
                <a:tabLst>
                  <a:tab pos="3143250" algn="l"/>
                </a:tabLst>
              </a:pPr>
              <a:r>
                <a:rPr lang="en-GB" dirty="0"/>
                <a:t>variety of ways.</a:t>
              </a:r>
              <a:endParaRPr lang="en-GB" sz="1800" dirty="0"/>
            </a:p>
          </p:txBody>
        </p:sp>
        <p:sp>
          <p:nvSpPr>
            <p:cNvPr id="11" name="TextBox 10">
              <a:extLst>
                <a:ext uri="{FF2B5EF4-FFF2-40B4-BE49-F238E27FC236}">
                  <a16:creationId xmlns:a16="http://schemas.microsoft.com/office/drawing/2014/main" id="{B1F82A96-5F47-4E39-99A3-2174BA097880}"/>
                </a:ext>
              </a:extLst>
            </p:cNvPr>
            <p:cNvSpPr txBox="1"/>
            <p:nvPr/>
          </p:nvSpPr>
          <p:spPr>
            <a:xfrm>
              <a:off x="7401296" y="3397726"/>
              <a:ext cx="3083284" cy="2862322"/>
            </a:xfrm>
            <a:prstGeom prst="rect">
              <a:avLst/>
            </a:prstGeom>
            <a:noFill/>
          </p:spPr>
          <p:txBody>
            <a:bodyPr wrap="square">
              <a:spAutoFit/>
            </a:bodyPr>
            <a:lstStyle/>
            <a:p>
              <a:pPr lvl="0" algn="ctr" rtl="0">
                <a:spcBef>
                  <a:spcPts val="0"/>
                </a:spcBef>
                <a:spcAft>
                  <a:spcPts val="0"/>
                </a:spcAft>
                <a:buNone/>
                <a:tabLst>
                  <a:tab pos="3143250" algn="l"/>
                </a:tabLst>
              </a:pPr>
              <a:r>
                <a:rPr lang="en-GB" sz="3600" dirty="0"/>
                <a:t>Is the evidence </a:t>
              </a:r>
              <a:r>
                <a:rPr lang="en-GB" sz="3600" b="1" dirty="0"/>
                <a:t>manageable</a:t>
              </a:r>
              <a:r>
                <a:rPr lang="en-GB" sz="3600" dirty="0"/>
                <a:t>?</a:t>
              </a:r>
            </a:p>
            <a:p>
              <a:pPr marL="0" lvl="0" indent="0" algn="ctr" rtl="0">
                <a:spcBef>
                  <a:spcPts val="0"/>
                </a:spcBef>
                <a:spcAft>
                  <a:spcPts val="0"/>
                </a:spcAft>
                <a:buNone/>
                <a:tabLst>
                  <a:tab pos="3143250" algn="l"/>
                </a:tabLst>
              </a:pPr>
              <a:endParaRPr lang="en-GB" sz="1800" dirty="0"/>
            </a:p>
            <a:p>
              <a:pPr marL="0" lvl="0" indent="0" algn="ctr" rtl="0">
                <a:spcBef>
                  <a:spcPts val="0"/>
                </a:spcBef>
                <a:spcAft>
                  <a:spcPts val="0"/>
                </a:spcAft>
                <a:buNone/>
                <a:tabLst>
                  <a:tab pos="3143250" algn="l"/>
                </a:tabLst>
              </a:pPr>
              <a:r>
                <a:rPr lang="en-GB" dirty="0"/>
                <a:t>Be selective and focused</a:t>
              </a:r>
            </a:p>
            <a:p>
              <a:pPr marL="0" lvl="0" indent="0" algn="ctr" rtl="0">
                <a:spcBef>
                  <a:spcPts val="0"/>
                </a:spcBef>
                <a:spcAft>
                  <a:spcPts val="0"/>
                </a:spcAft>
                <a:buNone/>
                <a:tabLst>
                  <a:tab pos="3143250" algn="l"/>
                </a:tabLst>
              </a:pPr>
              <a:r>
                <a:rPr lang="en-GB" sz="1800" dirty="0"/>
                <a:t>on the evidence you </a:t>
              </a:r>
              <a:r>
                <a:rPr lang="en-GB" dirty="0"/>
                <a:t>gather. Keep it simple, easily</a:t>
              </a:r>
            </a:p>
            <a:p>
              <a:pPr marL="0" lvl="0" indent="0" algn="ctr" rtl="0">
                <a:spcBef>
                  <a:spcPts val="0"/>
                </a:spcBef>
                <a:spcAft>
                  <a:spcPts val="0"/>
                </a:spcAft>
                <a:buNone/>
                <a:tabLst>
                  <a:tab pos="3143250" algn="l"/>
                </a:tabLst>
              </a:pPr>
              <a:r>
                <a:rPr lang="en-GB" sz="1800" dirty="0"/>
                <a:t>implemented and uncomplicated.</a:t>
              </a:r>
            </a:p>
          </p:txBody>
        </p:sp>
      </p:grpSp>
    </p:spTree>
    <p:extLst>
      <p:ext uri="{BB962C8B-B14F-4D97-AF65-F5344CB8AC3E}">
        <p14:creationId xmlns:p14="http://schemas.microsoft.com/office/powerpoint/2010/main" val="234081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1EFB9-746E-4B10-A870-819BC75A6510}"/>
              </a:ext>
            </a:extLst>
          </p:cNvPr>
          <p:cNvSpPr txBox="1"/>
          <p:nvPr/>
        </p:nvSpPr>
        <p:spPr>
          <a:xfrm>
            <a:off x="0" y="112514"/>
            <a:ext cx="12191999" cy="1077218"/>
          </a:xfrm>
          <a:prstGeom prst="rect">
            <a:avLst/>
          </a:prstGeom>
          <a:noFill/>
        </p:spPr>
        <p:txBody>
          <a:bodyPr wrap="square">
            <a:spAutoFit/>
          </a:bodyPr>
          <a:lstStyle/>
          <a:p>
            <a:pPr lvl="0" algn="ctr" rtl="0">
              <a:spcBef>
                <a:spcPts val="0"/>
              </a:spcBef>
              <a:spcAft>
                <a:spcPts val="0"/>
              </a:spcAft>
              <a:buNone/>
              <a:tabLst>
                <a:tab pos="3143250" algn="l"/>
              </a:tabLst>
            </a:pPr>
            <a:r>
              <a:rPr lang="en-GB" sz="4000" dirty="0"/>
              <a:t>Is the evidence </a:t>
            </a:r>
            <a:r>
              <a:rPr lang="en-GB" sz="4000" b="1" dirty="0"/>
              <a:t>relevant</a:t>
            </a:r>
            <a:r>
              <a:rPr lang="en-GB" sz="4000" dirty="0"/>
              <a:t>?</a:t>
            </a:r>
          </a:p>
          <a:p>
            <a:pPr lvl="0" algn="ctr" rtl="0">
              <a:spcBef>
                <a:spcPts val="0"/>
              </a:spcBef>
              <a:spcAft>
                <a:spcPts val="0"/>
              </a:spcAft>
              <a:buNone/>
              <a:tabLst>
                <a:tab pos="3143250" algn="l"/>
              </a:tabLst>
            </a:pPr>
            <a:r>
              <a:rPr lang="en-GB" sz="2400" dirty="0">
                <a:solidFill>
                  <a:srgbClr val="00B0F0"/>
                </a:solidFill>
              </a:rPr>
              <a:t>Avoid collecting data that does not tell you anything more than you confidently already know. </a:t>
            </a:r>
          </a:p>
        </p:txBody>
      </p:sp>
      <p:grpSp>
        <p:nvGrpSpPr>
          <p:cNvPr id="8" name="Google Shape;971;p101">
            <a:extLst>
              <a:ext uri="{FF2B5EF4-FFF2-40B4-BE49-F238E27FC236}">
                <a16:creationId xmlns:a16="http://schemas.microsoft.com/office/drawing/2014/main" id="{BA901A66-5802-4BC2-86A8-543DC3C48FE0}"/>
              </a:ext>
            </a:extLst>
          </p:cNvPr>
          <p:cNvGrpSpPr/>
          <p:nvPr/>
        </p:nvGrpSpPr>
        <p:grpSpPr>
          <a:xfrm>
            <a:off x="780501" y="1500350"/>
            <a:ext cx="10878099" cy="2492354"/>
            <a:chOff x="4411970" y="1801825"/>
            <a:chExt cx="734586" cy="409262"/>
          </a:xfrm>
        </p:grpSpPr>
        <p:sp>
          <p:nvSpPr>
            <p:cNvPr id="9" name="Google Shape;972;p101">
              <a:extLst>
                <a:ext uri="{FF2B5EF4-FFF2-40B4-BE49-F238E27FC236}">
                  <a16:creationId xmlns:a16="http://schemas.microsoft.com/office/drawing/2014/main" id="{60968BB7-DC1F-439D-BABE-5DE9589B2090}"/>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chemeClr val="accent6">
                <a:lumMod val="20000"/>
                <a:lumOff val="8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973;p101">
              <a:extLst>
                <a:ext uri="{FF2B5EF4-FFF2-40B4-BE49-F238E27FC236}">
                  <a16:creationId xmlns:a16="http://schemas.microsoft.com/office/drawing/2014/main" id="{7CC3647D-BC70-4030-8C07-2647387FE37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40000"/>
                <a:lumOff val="6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814F31FE-C6C9-4475-829E-7EC093185CE2}"/>
              </a:ext>
            </a:extLst>
          </p:cNvPr>
          <p:cNvSpPr txBox="1"/>
          <p:nvPr/>
        </p:nvSpPr>
        <p:spPr>
          <a:xfrm>
            <a:off x="1038433" y="1673613"/>
            <a:ext cx="2141437" cy="1754326"/>
          </a:xfrm>
          <a:prstGeom prst="rect">
            <a:avLst/>
          </a:prstGeom>
          <a:noFill/>
        </p:spPr>
        <p:txBody>
          <a:bodyPr wrap="square">
            <a:spAutoFit/>
          </a:bodyPr>
          <a:lstStyle/>
          <a:p>
            <a:pPr marL="0" lvl="0" indent="0" algn="ctr" rtl="0">
              <a:spcBef>
                <a:spcPts val="0"/>
              </a:spcBef>
              <a:spcAft>
                <a:spcPts val="0"/>
              </a:spcAft>
              <a:buNone/>
            </a:pPr>
            <a:r>
              <a:rPr lang="en-GB" sz="3600" b="1" dirty="0"/>
              <a:t>What is it I want to know?</a:t>
            </a:r>
          </a:p>
        </p:txBody>
      </p:sp>
      <p:sp>
        <p:nvSpPr>
          <p:cNvPr id="14" name="TextBox 13">
            <a:extLst>
              <a:ext uri="{FF2B5EF4-FFF2-40B4-BE49-F238E27FC236}">
                <a16:creationId xmlns:a16="http://schemas.microsoft.com/office/drawing/2014/main" id="{C9349554-25B1-42AA-A4DB-B74124C7EF0A}"/>
              </a:ext>
            </a:extLst>
          </p:cNvPr>
          <p:cNvSpPr txBox="1"/>
          <p:nvPr/>
        </p:nvSpPr>
        <p:spPr>
          <a:xfrm>
            <a:off x="3506549" y="1673613"/>
            <a:ext cx="8220797" cy="1477328"/>
          </a:xfrm>
          <a:prstGeom prst="rect">
            <a:avLst/>
          </a:prstGeom>
          <a:noFill/>
        </p:spPr>
        <p:txBody>
          <a:bodyPr wrap="square">
            <a:spAutoFit/>
          </a:bodyPr>
          <a:lstStyle/>
          <a:p>
            <a:pPr lvl="0" algn="l" rtl="0">
              <a:spcBef>
                <a:spcPts val="0"/>
              </a:spcBef>
              <a:spcAft>
                <a:spcPts val="0"/>
              </a:spcAft>
            </a:pPr>
            <a:r>
              <a:rPr lang="en-GB" sz="3000" dirty="0"/>
              <a:t>If the learner can….?</a:t>
            </a:r>
          </a:p>
          <a:p>
            <a:pPr lvl="0" algn="l" rtl="0">
              <a:spcBef>
                <a:spcPts val="0"/>
              </a:spcBef>
              <a:spcAft>
                <a:spcPts val="0"/>
              </a:spcAft>
            </a:pPr>
            <a:r>
              <a:rPr lang="en-GB" sz="3000" dirty="0"/>
              <a:t>Where are the gaps in the learning?</a:t>
            </a:r>
          </a:p>
          <a:p>
            <a:pPr lvl="0" algn="l" rtl="0">
              <a:spcBef>
                <a:spcPts val="0"/>
              </a:spcBef>
              <a:spcAft>
                <a:spcPts val="0"/>
              </a:spcAft>
            </a:pPr>
            <a:r>
              <a:rPr lang="en-GB" sz="3000" dirty="0"/>
              <a:t>Can they apply their learning in a different context?</a:t>
            </a:r>
          </a:p>
        </p:txBody>
      </p:sp>
      <p:grpSp>
        <p:nvGrpSpPr>
          <p:cNvPr id="15" name="Google Shape;971;p101">
            <a:extLst>
              <a:ext uri="{FF2B5EF4-FFF2-40B4-BE49-F238E27FC236}">
                <a16:creationId xmlns:a16="http://schemas.microsoft.com/office/drawing/2014/main" id="{981BB43D-A751-41F2-81BF-43BB387D8981}"/>
              </a:ext>
            </a:extLst>
          </p:cNvPr>
          <p:cNvGrpSpPr/>
          <p:nvPr/>
        </p:nvGrpSpPr>
        <p:grpSpPr>
          <a:xfrm>
            <a:off x="346162" y="3943622"/>
            <a:ext cx="9586509" cy="2191034"/>
            <a:chOff x="4411970" y="1801825"/>
            <a:chExt cx="734586" cy="409728"/>
          </a:xfrm>
          <a:solidFill>
            <a:schemeClr val="accent6">
              <a:lumMod val="20000"/>
              <a:lumOff val="80000"/>
            </a:schemeClr>
          </a:solidFill>
        </p:grpSpPr>
        <p:sp>
          <p:nvSpPr>
            <p:cNvPr id="16" name="Google Shape;972;p101">
              <a:extLst>
                <a:ext uri="{FF2B5EF4-FFF2-40B4-BE49-F238E27FC236}">
                  <a16:creationId xmlns:a16="http://schemas.microsoft.com/office/drawing/2014/main" id="{95FD64AE-F085-4E44-AF48-DF3F3B9986CF}"/>
                </a:ext>
              </a:extLst>
            </p:cNvPr>
            <p:cNvSpPr/>
            <p:nvPr/>
          </p:nvSpPr>
          <p:spPr>
            <a:xfrm flipV="1">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973;p101">
              <a:extLst>
                <a:ext uri="{FF2B5EF4-FFF2-40B4-BE49-F238E27FC236}">
                  <a16:creationId xmlns:a16="http://schemas.microsoft.com/office/drawing/2014/main" id="{E060B75D-E25E-4EE6-BA92-350146A958C0}"/>
                </a:ext>
              </a:extLst>
            </p:cNvPr>
            <p:cNvSpPr/>
            <p:nvPr/>
          </p:nvSpPr>
          <p:spPr>
            <a:xfrm>
              <a:off x="4411970" y="1880630"/>
              <a:ext cx="277394"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3">
                <a:lumMod val="40000"/>
                <a:lumOff val="6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Box 17">
            <a:extLst>
              <a:ext uri="{FF2B5EF4-FFF2-40B4-BE49-F238E27FC236}">
                <a16:creationId xmlns:a16="http://schemas.microsoft.com/office/drawing/2014/main" id="{4A0C69B7-38A4-4738-B9A8-2B0AA541D82B}"/>
              </a:ext>
            </a:extLst>
          </p:cNvPr>
          <p:cNvSpPr txBox="1"/>
          <p:nvPr/>
        </p:nvSpPr>
        <p:spPr>
          <a:xfrm>
            <a:off x="563331" y="4396723"/>
            <a:ext cx="3160388" cy="1754326"/>
          </a:xfrm>
          <a:prstGeom prst="rect">
            <a:avLst/>
          </a:prstGeom>
          <a:noFill/>
        </p:spPr>
        <p:txBody>
          <a:bodyPr wrap="square">
            <a:spAutoFit/>
          </a:bodyPr>
          <a:lstStyle/>
          <a:p>
            <a:pPr marL="0" lvl="0" indent="0" algn="ctr" rtl="0">
              <a:spcBef>
                <a:spcPts val="0"/>
              </a:spcBef>
              <a:spcAft>
                <a:spcPts val="0"/>
              </a:spcAft>
              <a:buNone/>
            </a:pPr>
            <a:r>
              <a:rPr lang="en-GB" sz="3600" b="1" dirty="0"/>
              <a:t>How am I going to use this evidence?</a:t>
            </a:r>
          </a:p>
        </p:txBody>
      </p:sp>
      <p:sp>
        <p:nvSpPr>
          <p:cNvPr id="19" name="TextBox 18">
            <a:extLst>
              <a:ext uri="{FF2B5EF4-FFF2-40B4-BE49-F238E27FC236}">
                <a16:creationId xmlns:a16="http://schemas.microsoft.com/office/drawing/2014/main" id="{FE99EC22-E3F3-4117-94F4-25ACFE2105A0}"/>
              </a:ext>
            </a:extLst>
          </p:cNvPr>
          <p:cNvSpPr txBox="1"/>
          <p:nvPr/>
        </p:nvSpPr>
        <p:spPr>
          <a:xfrm>
            <a:off x="4148534" y="4476585"/>
            <a:ext cx="5142151" cy="1477328"/>
          </a:xfrm>
          <a:prstGeom prst="rect">
            <a:avLst/>
          </a:prstGeom>
          <a:noFill/>
        </p:spPr>
        <p:txBody>
          <a:bodyPr wrap="square">
            <a:spAutoFit/>
          </a:bodyPr>
          <a:lstStyle/>
          <a:p>
            <a:pPr lvl="0" algn="l" rtl="0">
              <a:spcBef>
                <a:spcPts val="0"/>
              </a:spcBef>
              <a:spcAft>
                <a:spcPts val="0"/>
              </a:spcAft>
            </a:pPr>
            <a:r>
              <a:rPr lang="en-GB" sz="3000" dirty="0"/>
              <a:t>To identify next steps</a:t>
            </a:r>
          </a:p>
          <a:p>
            <a:pPr lvl="0" algn="l" rtl="0">
              <a:spcBef>
                <a:spcPts val="0"/>
              </a:spcBef>
              <a:spcAft>
                <a:spcPts val="0"/>
              </a:spcAft>
            </a:pPr>
            <a:r>
              <a:rPr lang="en-GB" sz="3000" dirty="0"/>
              <a:t>To demonstrate achievement</a:t>
            </a:r>
          </a:p>
          <a:p>
            <a:pPr lvl="0" algn="l" rtl="0">
              <a:spcBef>
                <a:spcPts val="0"/>
              </a:spcBef>
              <a:spcAft>
                <a:spcPts val="0"/>
              </a:spcAft>
            </a:pPr>
            <a:r>
              <a:rPr lang="en-GB" sz="3000" dirty="0"/>
              <a:t>To demonstrate progress</a:t>
            </a:r>
          </a:p>
        </p:txBody>
      </p:sp>
    </p:spTree>
    <p:extLst>
      <p:ext uri="{BB962C8B-B14F-4D97-AF65-F5344CB8AC3E}">
        <p14:creationId xmlns:p14="http://schemas.microsoft.com/office/powerpoint/2010/main" val="175590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1EFB9-746E-4B10-A870-819BC75A6510}"/>
              </a:ext>
            </a:extLst>
          </p:cNvPr>
          <p:cNvSpPr txBox="1"/>
          <p:nvPr/>
        </p:nvSpPr>
        <p:spPr>
          <a:xfrm>
            <a:off x="0" y="112514"/>
            <a:ext cx="12191999" cy="707886"/>
          </a:xfrm>
          <a:prstGeom prst="rect">
            <a:avLst/>
          </a:prstGeom>
          <a:noFill/>
        </p:spPr>
        <p:txBody>
          <a:bodyPr wrap="square">
            <a:spAutoFit/>
          </a:bodyPr>
          <a:lstStyle/>
          <a:p>
            <a:pPr lvl="0" algn="ctr" rtl="0">
              <a:spcBef>
                <a:spcPts val="0"/>
              </a:spcBef>
              <a:spcAft>
                <a:spcPts val="0"/>
              </a:spcAft>
              <a:buNone/>
              <a:tabLst>
                <a:tab pos="3143250" algn="l"/>
              </a:tabLst>
            </a:pPr>
            <a:r>
              <a:rPr lang="en-GB" sz="4000" dirty="0"/>
              <a:t>Is the evidence </a:t>
            </a:r>
            <a:r>
              <a:rPr lang="en-GB" sz="4000" b="1" dirty="0"/>
              <a:t>relevant</a:t>
            </a:r>
            <a:r>
              <a:rPr lang="en-GB" sz="4000" dirty="0"/>
              <a:t>?</a:t>
            </a:r>
          </a:p>
        </p:txBody>
      </p:sp>
      <p:sp>
        <p:nvSpPr>
          <p:cNvPr id="12" name="TextBox 11">
            <a:extLst>
              <a:ext uri="{FF2B5EF4-FFF2-40B4-BE49-F238E27FC236}">
                <a16:creationId xmlns:a16="http://schemas.microsoft.com/office/drawing/2014/main" id="{814F31FE-C6C9-4475-829E-7EC093185CE2}"/>
              </a:ext>
            </a:extLst>
          </p:cNvPr>
          <p:cNvSpPr txBox="1"/>
          <p:nvPr/>
        </p:nvSpPr>
        <p:spPr>
          <a:xfrm>
            <a:off x="673520" y="1181086"/>
            <a:ext cx="10844958" cy="1200329"/>
          </a:xfrm>
          <a:prstGeom prst="rect">
            <a:avLst/>
          </a:prstGeom>
          <a:noFill/>
        </p:spPr>
        <p:txBody>
          <a:bodyPr wrap="square">
            <a:spAutoFit/>
          </a:bodyPr>
          <a:lstStyle/>
          <a:p>
            <a:pPr marL="0" lvl="0" indent="0" algn="ctr" rtl="0">
              <a:spcBef>
                <a:spcPts val="0"/>
              </a:spcBef>
              <a:spcAft>
                <a:spcPts val="0"/>
              </a:spcAft>
              <a:buNone/>
            </a:pPr>
            <a:r>
              <a:rPr lang="en-GB" sz="3600" b="1" dirty="0"/>
              <a:t>Is there </a:t>
            </a:r>
            <a:r>
              <a:rPr lang="en-GB" sz="3600" b="1" dirty="0">
                <a:solidFill>
                  <a:srgbClr val="00B0F0"/>
                </a:solidFill>
              </a:rPr>
              <a:t>coherence</a:t>
            </a:r>
            <a:r>
              <a:rPr lang="en-GB" sz="3600" b="1" dirty="0"/>
              <a:t> between the learning that was planned and the evidence that has been produced?</a:t>
            </a:r>
          </a:p>
        </p:txBody>
      </p:sp>
      <p:sp>
        <p:nvSpPr>
          <p:cNvPr id="19" name="TextBox 18">
            <a:extLst>
              <a:ext uri="{FF2B5EF4-FFF2-40B4-BE49-F238E27FC236}">
                <a16:creationId xmlns:a16="http://schemas.microsoft.com/office/drawing/2014/main" id="{FE99EC22-E3F3-4117-94F4-25ACFE2105A0}"/>
              </a:ext>
            </a:extLst>
          </p:cNvPr>
          <p:cNvSpPr txBox="1"/>
          <p:nvPr/>
        </p:nvSpPr>
        <p:spPr>
          <a:xfrm>
            <a:off x="55476" y="4033029"/>
            <a:ext cx="3784623" cy="1015663"/>
          </a:xfrm>
          <a:prstGeom prst="rect">
            <a:avLst/>
          </a:prstGeom>
          <a:noFill/>
        </p:spPr>
        <p:txBody>
          <a:bodyPr wrap="square">
            <a:spAutoFit/>
          </a:bodyPr>
          <a:lstStyle/>
          <a:p>
            <a:pPr lvl="0" algn="ctr" rtl="0">
              <a:spcBef>
                <a:spcPts val="0"/>
              </a:spcBef>
              <a:spcAft>
                <a:spcPts val="0"/>
              </a:spcAft>
            </a:pPr>
            <a:r>
              <a:rPr lang="en-GB" sz="3000" dirty="0"/>
              <a:t>The </a:t>
            </a:r>
            <a:r>
              <a:rPr lang="en-GB" sz="3000" dirty="0">
                <a:solidFill>
                  <a:srgbClr val="FF66CC"/>
                </a:solidFill>
              </a:rPr>
              <a:t>learning intentions </a:t>
            </a:r>
            <a:r>
              <a:rPr lang="en-GB" sz="3000" dirty="0"/>
              <a:t>have been understood.</a:t>
            </a:r>
          </a:p>
        </p:txBody>
      </p:sp>
      <p:grpSp>
        <p:nvGrpSpPr>
          <p:cNvPr id="13" name="Google Shape;1132;p101">
            <a:extLst>
              <a:ext uri="{FF2B5EF4-FFF2-40B4-BE49-F238E27FC236}">
                <a16:creationId xmlns:a16="http://schemas.microsoft.com/office/drawing/2014/main" id="{FEF202BB-4BCF-4CA1-A5E5-335152C4F811}"/>
              </a:ext>
            </a:extLst>
          </p:cNvPr>
          <p:cNvGrpSpPr/>
          <p:nvPr/>
        </p:nvGrpSpPr>
        <p:grpSpPr>
          <a:xfrm rot="5400000">
            <a:off x="1348500" y="2673520"/>
            <a:ext cx="1200328" cy="959228"/>
            <a:chOff x="4943575" y="2516350"/>
            <a:chExt cx="98675" cy="81700"/>
          </a:xfrm>
          <a:solidFill>
            <a:srgbClr val="FF66CC"/>
          </a:solidFill>
        </p:grpSpPr>
        <p:sp>
          <p:nvSpPr>
            <p:cNvPr id="20" name="Google Shape;1133;p101">
              <a:extLst>
                <a:ext uri="{FF2B5EF4-FFF2-40B4-BE49-F238E27FC236}">
                  <a16:creationId xmlns:a16="http://schemas.microsoft.com/office/drawing/2014/main" id="{F01E7563-FFC2-4FE0-9171-1B302E5E972D}"/>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34;p101">
              <a:extLst>
                <a:ext uri="{FF2B5EF4-FFF2-40B4-BE49-F238E27FC236}">
                  <a16:creationId xmlns:a16="http://schemas.microsoft.com/office/drawing/2014/main" id="{2AC006E2-1212-42EF-9A7B-AC9B913FD457}"/>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35;p101">
              <a:extLst>
                <a:ext uri="{FF2B5EF4-FFF2-40B4-BE49-F238E27FC236}">
                  <a16:creationId xmlns:a16="http://schemas.microsoft.com/office/drawing/2014/main" id="{67B892A0-6F23-4A58-899C-F8521B8AB9DC}"/>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36;p101">
              <a:extLst>
                <a:ext uri="{FF2B5EF4-FFF2-40B4-BE49-F238E27FC236}">
                  <a16:creationId xmlns:a16="http://schemas.microsoft.com/office/drawing/2014/main" id="{976F429D-471A-46BE-936A-016EA52991CC}"/>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37;p101">
              <a:extLst>
                <a:ext uri="{FF2B5EF4-FFF2-40B4-BE49-F238E27FC236}">
                  <a16:creationId xmlns:a16="http://schemas.microsoft.com/office/drawing/2014/main" id="{8DA6E3E9-0191-4DCA-A85A-8126BD84CFE7}"/>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38;p101">
              <a:extLst>
                <a:ext uri="{FF2B5EF4-FFF2-40B4-BE49-F238E27FC236}">
                  <a16:creationId xmlns:a16="http://schemas.microsoft.com/office/drawing/2014/main" id="{5E54C8CB-2148-4FEE-A477-28BB98A230DC}"/>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39;p101">
              <a:extLst>
                <a:ext uri="{FF2B5EF4-FFF2-40B4-BE49-F238E27FC236}">
                  <a16:creationId xmlns:a16="http://schemas.microsoft.com/office/drawing/2014/main" id="{A1113658-48F4-402D-939B-61490C86160B}"/>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40;p101">
              <a:extLst>
                <a:ext uri="{FF2B5EF4-FFF2-40B4-BE49-F238E27FC236}">
                  <a16:creationId xmlns:a16="http://schemas.microsoft.com/office/drawing/2014/main" id="{7A7C6939-EB9B-4B09-A012-60AC92175640}"/>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41;p101">
              <a:extLst>
                <a:ext uri="{FF2B5EF4-FFF2-40B4-BE49-F238E27FC236}">
                  <a16:creationId xmlns:a16="http://schemas.microsoft.com/office/drawing/2014/main" id="{C7793C21-9AF9-4224-AA3D-5DC2FC777CCB}"/>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42;p101">
              <a:extLst>
                <a:ext uri="{FF2B5EF4-FFF2-40B4-BE49-F238E27FC236}">
                  <a16:creationId xmlns:a16="http://schemas.microsoft.com/office/drawing/2014/main" id="{E1BCB73C-F549-486A-A8E5-20C7825723D7}"/>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43;p101">
              <a:extLst>
                <a:ext uri="{FF2B5EF4-FFF2-40B4-BE49-F238E27FC236}">
                  <a16:creationId xmlns:a16="http://schemas.microsoft.com/office/drawing/2014/main" id="{A70B798C-3AF2-495F-9DB1-71497ACF1D7F}"/>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44;p101">
              <a:extLst>
                <a:ext uri="{FF2B5EF4-FFF2-40B4-BE49-F238E27FC236}">
                  <a16:creationId xmlns:a16="http://schemas.microsoft.com/office/drawing/2014/main" id="{CDDAAB68-A027-41E0-8462-42E3FE10EAD8}"/>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45;p101">
              <a:extLst>
                <a:ext uri="{FF2B5EF4-FFF2-40B4-BE49-F238E27FC236}">
                  <a16:creationId xmlns:a16="http://schemas.microsoft.com/office/drawing/2014/main" id="{4A965753-BA43-4C04-B0FB-4F2346B64088}"/>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46;p101">
              <a:extLst>
                <a:ext uri="{FF2B5EF4-FFF2-40B4-BE49-F238E27FC236}">
                  <a16:creationId xmlns:a16="http://schemas.microsoft.com/office/drawing/2014/main" id="{EE2AF3D0-E7B2-463E-AD5D-183B68AE1524}"/>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47;p101">
              <a:extLst>
                <a:ext uri="{FF2B5EF4-FFF2-40B4-BE49-F238E27FC236}">
                  <a16:creationId xmlns:a16="http://schemas.microsoft.com/office/drawing/2014/main" id="{76F6360F-DA79-42A9-B7FB-C246B39A08B5}"/>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48;p101">
              <a:extLst>
                <a:ext uri="{FF2B5EF4-FFF2-40B4-BE49-F238E27FC236}">
                  <a16:creationId xmlns:a16="http://schemas.microsoft.com/office/drawing/2014/main" id="{3E91A898-F7C6-4307-94FF-8F05AC90A09D}"/>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49;p101">
              <a:extLst>
                <a:ext uri="{FF2B5EF4-FFF2-40B4-BE49-F238E27FC236}">
                  <a16:creationId xmlns:a16="http://schemas.microsoft.com/office/drawing/2014/main" id="{8A272CF4-FF3B-4A1F-A699-958A56F888B4}"/>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50;p101">
              <a:extLst>
                <a:ext uri="{FF2B5EF4-FFF2-40B4-BE49-F238E27FC236}">
                  <a16:creationId xmlns:a16="http://schemas.microsoft.com/office/drawing/2014/main" id="{C3F81D4C-6215-4033-A891-6A98FB7976C9}"/>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51;p101">
              <a:extLst>
                <a:ext uri="{FF2B5EF4-FFF2-40B4-BE49-F238E27FC236}">
                  <a16:creationId xmlns:a16="http://schemas.microsoft.com/office/drawing/2014/main" id="{45563004-F440-4A33-AD60-070427975D7D}"/>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52;p101">
              <a:extLst>
                <a:ext uri="{FF2B5EF4-FFF2-40B4-BE49-F238E27FC236}">
                  <a16:creationId xmlns:a16="http://schemas.microsoft.com/office/drawing/2014/main" id="{43C8D958-FA75-4749-8B15-E77ED9A5DD47}"/>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53;p101">
              <a:extLst>
                <a:ext uri="{FF2B5EF4-FFF2-40B4-BE49-F238E27FC236}">
                  <a16:creationId xmlns:a16="http://schemas.microsoft.com/office/drawing/2014/main" id="{402E7A0A-4C11-4668-803C-2F2CAB77B4A8}"/>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54;p101">
              <a:extLst>
                <a:ext uri="{FF2B5EF4-FFF2-40B4-BE49-F238E27FC236}">
                  <a16:creationId xmlns:a16="http://schemas.microsoft.com/office/drawing/2014/main" id="{472A90D4-3CCF-4B75-8646-D200649B8D83}"/>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55;p101">
              <a:extLst>
                <a:ext uri="{FF2B5EF4-FFF2-40B4-BE49-F238E27FC236}">
                  <a16:creationId xmlns:a16="http://schemas.microsoft.com/office/drawing/2014/main" id="{BA726B0F-9B9F-4A5E-8190-4881E88545AC}"/>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56;p101">
              <a:extLst>
                <a:ext uri="{FF2B5EF4-FFF2-40B4-BE49-F238E27FC236}">
                  <a16:creationId xmlns:a16="http://schemas.microsoft.com/office/drawing/2014/main" id="{FF7B2475-C9A1-43CE-89D4-EA610F602FBE}"/>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57;p101">
              <a:extLst>
                <a:ext uri="{FF2B5EF4-FFF2-40B4-BE49-F238E27FC236}">
                  <a16:creationId xmlns:a16="http://schemas.microsoft.com/office/drawing/2014/main" id="{9BF73B8C-4706-4175-80B5-D394DB7D0410}"/>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58;p101">
              <a:extLst>
                <a:ext uri="{FF2B5EF4-FFF2-40B4-BE49-F238E27FC236}">
                  <a16:creationId xmlns:a16="http://schemas.microsoft.com/office/drawing/2014/main" id="{17F09B1E-8E99-4B00-B437-4587C7E39769}"/>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59;p101">
              <a:extLst>
                <a:ext uri="{FF2B5EF4-FFF2-40B4-BE49-F238E27FC236}">
                  <a16:creationId xmlns:a16="http://schemas.microsoft.com/office/drawing/2014/main" id="{0C388DFA-1A19-485B-9AE2-70EB14E0E6FD}"/>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60;p101">
              <a:extLst>
                <a:ext uri="{FF2B5EF4-FFF2-40B4-BE49-F238E27FC236}">
                  <a16:creationId xmlns:a16="http://schemas.microsoft.com/office/drawing/2014/main" id="{185114F7-1630-4F34-9152-4828D527ED8C}"/>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61;p101">
              <a:extLst>
                <a:ext uri="{FF2B5EF4-FFF2-40B4-BE49-F238E27FC236}">
                  <a16:creationId xmlns:a16="http://schemas.microsoft.com/office/drawing/2014/main" id="{CADFDC74-DB3F-46A1-808A-739348DDD29F}"/>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62;p101">
              <a:extLst>
                <a:ext uri="{FF2B5EF4-FFF2-40B4-BE49-F238E27FC236}">
                  <a16:creationId xmlns:a16="http://schemas.microsoft.com/office/drawing/2014/main" id="{FD74CB40-5FA7-477F-94A7-5C0042602981}"/>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63;p101">
              <a:extLst>
                <a:ext uri="{FF2B5EF4-FFF2-40B4-BE49-F238E27FC236}">
                  <a16:creationId xmlns:a16="http://schemas.microsoft.com/office/drawing/2014/main" id="{5612E6C1-0D28-4156-B2A4-BD5912DC2FDE}"/>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64;p101">
              <a:extLst>
                <a:ext uri="{FF2B5EF4-FFF2-40B4-BE49-F238E27FC236}">
                  <a16:creationId xmlns:a16="http://schemas.microsoft.com/office/drawing/2014/main" id="{59BC6A8D-3B4E-49FB-9D31-1743F8A58B67}"/>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65;p101">
              <a:extLst>
                <a:ext uri="{FF2B5EF4-FFF2-40B4-BE49-F238E27FC236}">
                  <a16:creationId xmlns:a16="http://schemas.microsoft.com/office/drawing/2014/main" id="{F19A815C-35EC-45E3-94A3-CDA8B00FC36B}"/>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66;p101">
              <a:extLst>
                <a:ext uri="{FF2B5EF4-FFF2-40B4-BE49-F238E27FC236}">
                  <a16:creationId xmlns:a16="http://schemas.microsoft.com/office/drawing/2014/main" id="{0EF2C94F-F9D7-4250-8C5E-F09CED7179DE}"/>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67;p101">
              <a:extLst>
                <a:ext uri="{FF2B5EF4-FFF2-40B4-BE49-F238E27FC236}">
                  <a16:creationId xmlns:a16="http://schemas.microsoft.com/office/drawing/2014/main" id="{208B432E-32E3-4A2C-B3F4-E4E65DE6786B}"/>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68;p101">
              <a:extLst>
                <a:ext uri="{FF2B5EF4-FFF2-40B4-BE49-F238E27FC236}">
                  <a16:creationId xmlns:a16="http://schemas.microsoft.com/office/drawing/2014/main" id="{C49D5350-97D5-4B7C-8684-0D7931C9FCDF}"/>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69;p101">
              <a:extLst>
                <a:ext uri="{FF2B5EF4-FFF2-40B4-BE49-F238E27FC236}">
                  <a16:creationId xmlns:a16="http://schemas.microsoft.com/office/drawing/2014/main" id="{B76B8BF9-93CC-468E-8202-8DBB7DBE90B5}"/>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0;p101">
              <a:extLst>
                <a:ext uri="{FF2B5EF4-FFF2-40B4-BE49-F238E27FC236}">
                  <a16:creationId xmlns:a16="http://schemas.microsoft.com/office/drawing/2014/main" id="{2F55307F-9CDE-4972-8FA0-71ADF732BBE2}"/>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1;p101">
              <a:extLst>
                <a:ext uri="{FF2B5EF4-FFF2-40B4-BE49-F238E27FC236}">
                  <a16:creationId xmlns:a16="http://schemas.microsoft.com/office/drawing/2014/main" id="{8429E02C-5BD6-4A81-B41D-BFA3F10F39D6}"/>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72;p101">
              <a:extLst>
                <a:ext uri="{FF2B5EF4-FFF2-40B4-BE49-F238E27FC236}">
                  <a16:creationId xmlns:a16="http://schemas.microsoft.com/office/drawing/2014/main" id="{BD38A13F-816E-4C86-BC3B-8F52ED999361}"/>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3;p101">
              <a:extLst>
                <a:ext uri="{FF2B5EF4-FFF2-40B4-BE49-F238E27FC236}">
                  <a16:creationId xmlns:a16="http://schemas.microsoft.com/office/drawing/2014/main" id="{0954C788-B867-4363-A26E-FF07AEE1C420}"/>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4;p101">
              <a:extLst>
                <a:ext uri="{FF2B5EF4-FFF2-40B4-BE49-F238E27FC236}">
                  <a16:creationId xmlns:a16="http://schemas.microsoft.com/office/drawing/2014/main" id="{5E2578D0-A8C2-46CF-93BB-59D1B4EBC6C0}"/>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75;p101">
              <a:extLst>
                <a:ext uri="{FF2B5EF4-FFF2-40B4-BE49-F238E27FC236}">
                  <a16:creationId xmlns:a16="http://schemas.microsoft.com/office/drawing/2014/main" id="{A86B58FD-4D45-4F4A-8168-14E8C350A796}"/>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76;p101">
              <a:extLst>
                <a:ext uri="{FF2B5EF4-FFF2-40B4-BE49-F238E27FC236}">
                  <a16:creationId xmlns:a16="http://schemas.microsoft.com/office/drawing/2014/main" id="{FD422397-43E7-46C1-94B2-914B478019A7}"/>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77;p101">
              <a:extLst>
                <a:ext uri="{FF2B5EF4-FFF2-40B4-BE49-F238E27FC236}">
                  <a16:creationId xmlns:a16="http://schemas.microsoft.com/office/drawing/2014/main" id="{C0AC5C43-7EEE-4A25-814C-55EBD999DBAB}"/>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78;p101">
              <a:extLst>
                <a:ext uri="{FF2B5EF4-FFF2-40B4-BE49-F238E27FC236}">
                  <a16:creationId xmlns:a16="http://schemas.microsoft.com/office/drawing/2014/main" id="{8BFE2CA6-BDBC-4D25-9CCF-DA1286317075}"/>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9;p101">
              <a:extLst>
                <a:ext uri="{FF2B5EF4-FFF2-40B4-BE49-F238E27FC236}">
                  <a16:creationId xmlns:a16="http://schemas.microsoft.com/office/drawing/2014/main" id="{876C5ECE-401E-4444-AA6C-2B4949AB164E}"/>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80;p101">
              <a:extLst>
                <a:ext uri="{FF2B5EF4-FFF2-40B4-BE49-F238E27FC236}">
                  <a16:creationId xmlns:a16="http://schemas.microsoft.com/office/drawing/2014/main" id="{7EC13AC1-EBCC-465C-B614-251F6BD44364}"/>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81;p101">
              <a:extLst>
                <a:ext uri="{FF2B5EF4-FFF2-40B4-BE49-F238E27FC236}">
                  <a16:creationId xmlns:a16="http://schemas.microsoft.com/office/drawing/2014/main" id="{AE907AD6-25EC-4B72-90E6-C8FF793BD8E2}"/>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82;p101">
              <a:extLst>
                <a:ext uri="{FF2B5EF4-FFF2-40B4-BE49-F238E27FC236}">
                  <a16:creationId xmlns:a16="http://schemas.microsoft.com/office/drawing/2014/main" id="{A3737B4D-314A-4D05-AC7E-215EC1D15BF5}"/>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83;p101">
              <a:extLst>
                <a:ext uri="{FF2B5EF4-FFF2-40B4-BE49-F238E27FC236}">
                  <a16:creationId xmlns:a16="http://schemas.microsoft.com/office/drawing/2014/main" id="{A55D045C-C42D-47E1-B47E-F1CE17C8B810}"/>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84;p101">
              <a:extLst>
                <a:ext uri="{FF2B5EF4-FFF2-40B4-BE49-F238E27FC236}">
                  <a16:creationId xmlns:a16="http://schemas.microsoft.com/office/drawing/2014/main" id="{9BFEFCFB-9353-4529-9D0D-CA096D4C0CC7}"/>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85;p101">
              <a:extLst>
                <a:ext uri="{FF2B5EF4-FFF2-40B4-BE49-F238E27FC236}">
                  <a16:creationId xmlns:a16="http://schemas.microsoft.com/office/drawing/2014/main" id="{68665077-1554-4560-BFD8-A56A36E96782}"/>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86;p101">
              <a:extLst>
                <a:ext uri="{FF2B5EF4-FFF2-40B4-BE49-F238E27FC236}">
                  <a16:creationId xmlns:a16="http://schemas.microsoft.com/office/drawing/2014/main" id="{4303C5D4-F385-4E2D-8788-8B840654D3D7}"/>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87;p101">
              <a:extLst>
                <a:ext uri="{FF2B5EF4-FFF2-40B4-BE49-F238E27FC236}">
                  <a16:creationId xmlns:a16="http://schemas.microsoft.com/office/drawing/2014/main" id="{693511D7-44E6-4672-9C50-BC04D7FA192C}"/>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88;p101">
              <a:extLst>
                <a:ext uri="{FF2B5EF4-FFF2-40B4-BE49-F238E27FC236}">
                  <a16:creationId xmlns:a16="http://schemas.microsoft.com/office/drawing/2014/main" id="{6C4C90A4-2846-4409-9398-EB153B0474E7}"/>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89;p101">
              <a:extLst>
                <a:ext uri="{FF2B5EF4-FFF2-40B4-BE49-F238E27FC236}">
                  <a16:creationId xmlns:a16="http://schemas.microsoft.com/office/drawing/2014/main" id="{6B588D49-0A87-4D87-B847-77822633A14C}"/>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90;p101">
              <a:extLst>
                <a:ext uri="{FF2B5EF4-FFF2-40B4-BE49-F238E27FC236}">
                  <a16:creationId xmlns:a16="http://schemas.microsoft.com/office/drawing/2014/main" id="{380F6AF3-973C-4DCC-A317-24ED3420F9E0}"/>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91;p101">
              <a:extLst>
                <a:ext uri="{FF2B5EF4-FFF2-40B4-BE49-F238E27FC236}">
                  <a16:creationId xmlns:a16="http://schemas.microsoft.com/office/drawing/2014/main" id="{E2229E74-FFFD-4834-800A-DB787488F82E}"/>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92;p101">
              <a:extLst>
                <a:ext uri="{FF2B5EF4-FFF2-40B4-BE49-F238E27FC236}">
                  <a16:creationId xmlns:a16="http://schemas.microsoft.com/office/drawing/2014/main" id="{3AF4F5B5-C209-4955-9889-738387849075}"/>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93;p101">
              <a:extLst>
                <a:ext uri="{FF2B5EF4-FFF2-40B4-BE49-F238E27FC236}">
                  <a16:creationId xmlns:a16="http://schemas.microsoft.com/office/drawing/2014/main" id="{16452503-6608-4DE7-BFD3-3E94A7932DD5}"/>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4;p101">
              <a:extLst>
                <a:ext uri="{FF2B5EF4-FFF2-40B4-BE49-F238E27FC236}">
                  <a16:creationId xmlns:a16="http://schemas.microsoft.com/office/drawing/2014/main" id="{BF68045C-EB80-4212-842A-58E7D63A35D3}"/>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95;p101">
              <a:extLst>
                <a:ext uri="{FF2B5EF4-FFF2-40B4-BE49-F238E27FC236}">
                  <a16:creationId xmlns:a16="http://schemas.microsoft.com/office/drawing/2014/main" id="{CCDFB4F1-1712-420C-B3CA-9DE5A0053ECD}"/>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96;p101">
              <a:extLst>
                <a:ext uri="{FF2B5EF4-FFF2-40B4-BE49-F238E27FC236}">
                  <a16:creationId xmlns:a16="http://schemas.microsoft.com/office/drawing/2014/main" id="{33D2C223-9350-4034-956F-E52D2E41D572}"/>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97;p101">
              <a:extLst>
                <a:ext uri="{FF2B5EF4-FFF2-40B4-BE49-F238E27FC236}">
                  <a16:creationId xmlns:a16="http://schemas.microsoft.com/office/drawing/2014/main" id="{A1FCFDC4-7C43-4AF2-99BE-BCD3E09EDD13}"/>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98;p101">
              <a:extLst>
                <a:ext uri="{FF2B5EF4-FFF2-40B4-BE49-F238E27FC236}">
                  <a16:creationId xmlns:a16="http://schemas.microsoft.com/office/drawing/2014/main" id="{0C9CEEEC-F03C-45AC-B49B-82CA101919F2}"/>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99;p101">
              <a:extLst>
                <a:ext uri="{FF2B5EF4-FFF2-40B4-BE49-F238E27FC236}">
                  <a16:creationId xmlns:a16="http://schemas.microsoft.com/office/drawing/2014/main" id="{057FA01D-A9F8-4A74-9DE3-E385DCBE58AB}"/>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00;p101">
              <a:extLst>
                <a:ext uri="{FF2B5EF4-FFF2-40B4-BE49-F238E27FC236}">
                  <a16:creationId xmlns:a16="http://schemas.microsoft.com/office/drawing/2014/main" id="{72910BC7-F419-44F0-9474-CB2B48EC3ACA}"/>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01;p101">
              <a:extLst>
                <a:ext uri="{FF2B5EF4-FFF2-40B4-BE49-F238E27FC236}">
                  <a16:creationId xmlns:a16="http://schemas.microsoft.com/office/drawing/2014/main" id="{63855F11-D73E-4987-BF69-E6AD33E23304}"/>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02;p101">
              <a:extLst>
                <a:ext uri="{FF2B5EF4-FFF2-40B4-BE49-F238E27FC236}">
                  <a16:creationId xmlns:a16="http://schemas.microsoft.com/office/drawing/2014/main" id="{9F2241DC-709F-4A91-9F17-B53617CD3892}"/>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03;p101">
              <a:extLst>
                <a:ext uri="{FF2B5EF4-FFF2-40B4-BE49-F238E27FC236}">
                  <a16:creationId xmlns:a16="http://schemas.microsoft.com/office/drawing/2014/main" id="{AAFAF779-F70B-410B-8C33-62342F93CE0F}"/>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04;p101">
              <a:extLst>
                <a:ext uri="{FF2B5EF4-FFF2-40B4-BE49-F238E27FC236}">
                  <a16:creationId xmlns:a16="http://schemas.microsoft.com/office/drawing/2014/main" id="{7D358EAB-AC3E-4226-B098-815344BC2F64}"/>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05;p101">
              <a:extLst>
                <a:ext uri="{FF2B5EF4-FFF2-40B4-BE49-F238E27FC236}">
                  <a16:creationId xmlns:a16="http://schemas.microsoft.com/office/drawing/2014/main" id="{B9607D7F-ABD8-4445-9931-770D7F6A840F}"/>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06;p101">
              <a:extLst>
                <a:ext uri="{FF2B5EF4-FFF2-40B4-BE49-F238E27FC236}">
                  <a16:creationId xmlns:a16="http://schemas.microsoft.com/office/drawing/2014/main" id="{7FE11F79-875E-48F5-B936-A6E41318EEF8}"/>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07;p101">
              <a:extLst>
                <a:ext uri="{FF2B5EF4-FFF2-40B4-BE49-F238E27FC236}">
                  <a16:creationId xmlns:a16="http://schemas.microsoft.com/office/drawing/2014/main" id="{87232DDA-9F0A-4BF0-9B4E-1BCFE4669041}"/>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08;p101">
              <a:extLst>
                <a:ext uri="{FF2B5EF4-FFF2-40B4-BE49-F238E27FC236}">
                  <a16:creationId xmlns:a16="http://schemas.microsoft.com/office/drawing/2014/main" id="{711FAB7C-4B94-4D88-8953-EAD4B368C737}"/>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09;p101">
              <a:extLst>
                <a:ext uri="{FF2B5EF4-FFF2-40B4-BE49-F238E27FC236}">
                  <a16:creationId xmlns:a16="http://schemas.microsoft.com/office/drawing/2014/main" id="{C296C486-4602-4137-8CCE-4D7C5982CDED}"/>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10;p101">
              <a:extLst>
                <a:ext uri="{FF2B5EF4-FFF2-40B4-BE49-F238E27FC236}">
                  <a16:creationId xmlns:a16="http://schemas.microsoft.com/office/drawing/2014/main" id="{01A952B8-472C-4D13-BAFD-16E28B4B32E7}"/>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132;p101">
            <a:extLst>
              <a:ext uri="{FF2B5EF4-FFF2-40B4-BE49-F238E27FC236}">
                <a16:creationId xmlns:a16="http://schemas.microsoft.com/office/drawing/2014/main" id="{E1A838CC-8E2E-4D20-8145-ECA7B24C3F7E}"/>
              </a:ext>
            </a:extLst>
          </p:cNvPr>
          <p:cNvGrpSpPr/>
          <p:nvPr/>
        </p:nvGrpSpPr>
        <p:grpSpPr>
          <a:xfrm rot="5400000">
            <a:off x="5704822" y="2671390"/>
            <a:ext cx="1200328" cy="959228"/>
            <a:chOff x="4943575" y="2516350"/>
            <a:chExt cx="98675" cy="81700"/>
          </a:xfrm>
          <a:solidFill>
            <a:srgbClr val="00B0F0"/>
          </a:solidFill>
        </p:grpSpPr>
        <p:sp>
          <p:nvSpPr>
            <p:cNvPr id="99" name="Google Shape;1133;p101">
              <a:extLst>
                <a:ext uri="{FF2B5EF4-FFF2-40B4-BE49-F238E27FC236}">
                  <a16:creationId xmlns:a16="http://schemas.microsoft.com/office/drawing/2014/main" id="{1D69884A-9521-4900-9D95-9F6E6175CB6D}"/>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34;p101">
              <a:extLst>
                <a:ext uri="{FF2B5EF4-FFF2-40B4-BE49-F238E27FC236}">
                  <a16:creationId xmlns:a16="http://schemas.microsoft.com/office/drawing/2014/main" id="{ED5641A0-BD99-4C19-96DD-832B70D80FA4}"/>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35;p101">
              <a:extLst>
                <a:ext uri="{FF2B5EF4-FFF2-40B4-BE49-F238E27FC236}">
                  <a16:creationId xmlns:a16="http://schemas.microsoft.com/office/drawing/2014/main" id="{E8157F4C-B0C4-4F54-B033-13B8CF7D68FD}"/>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36;p101">
              <a:extLst>
                <a:ext uri="{FF2B5EF4-FFF2-40B4-BE49-F238E27FC236}">
                  <a16:creationId xmlns:a16="http://schemas.microsoft.com/office/drawing/2014/main" id="{27F22CB4-3B74-4BE8-9D72-3FDD0D599EB7}"/>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37;p101">
              <a:extLst>
                <a:ext uri="{FF2B5EF4-FFF2-40B4-BE49-F238E27FC236}">
                  <a16:creationId xmlns:a16="http://schemas.microsoft.com/office/drawing/2014/main" id="{3BDCEA14-DFD1-4E7D-9C34-D4A49B1F6E6E}"/>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38;p101">
              <a:extLst>
                <a:ext uri="{FF2B5EF4-FFF2-40B4-BE49-F238E27FC236}">
                  <a16:creationId xmlns:a16="http://schemas.microsoft.com/office/drawing/2014/main" id="{461B28D8-6CCD-4248-9AB2-7F66D079F809}"/>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39;p101">
              <a:extLst>
                <a:ext uri="{FF2B5EF4-FFF2-40B4-BE49-F238E27FC236}">
                  <a16:creationId xmlns:a16="http://schemas.microsoft.com/office/drawing/2014/main" id="{9A39F990-37F5-4D48-B8AF-90C37B4B228F}"/>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40;p101">
              <a:extLst>
                <a:ext uri="{FF2B5EF4-FFF2-40B4-BE49-F238E27FC236}">
                  <a16:creationId xmlns:a16="http://schemas.microsoft.com/office/drawing/2014/main" id="{5A626A65-203C-455B-BFDD-FCD152476E19}"/>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41;p101">
              <a:extLst>
                <a:ext uri="{FF2B5EF4-FFF2-40B4-BE49-F238E27FC236}">
                  <a16:creationId xmlns:a16="http://schemas.microsoft.com/office/drawing/2014/main" id="{F435F377-F845-4873-A80E-EC3ECB198B9B}"/>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42;p101">
              <a:extLst>
                <a:ext uri="{FF2B5EF4-FFF2-40B4-BE49-F238E27FC236}">
                  <a16:creationId xmlns:a16="http://schemas.microsoft.com/office/drawing/2014/main" id="{C7582BD0-D92E-4617-A5E8-40A6407BB597}"/>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43;p101">
              <a:extLst>
                <a:ext uri="{FF2B5EF4-FFF2-40B4-BE49-F238E27FC236}">
                  <a16:creationId xmlns:a16="http://schemas.microsoft.com/office/drawing/2014/main" id="{7F1B2A5F-222E-490D-BA9E-9BC4717E8CC3}"/>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44;p101">
              <a:extLst>
                <a:ext uri="{FF2B5EF4-FFF2-40B4-BE49-F238E27FC236}">
                  <a16:creationId xmlns:a16="http://schemas.microsoft.com/office/drawing/2014/main" id="{22B92D51-4534-4FDC-ABEC-1BE124A24FE4}"/>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45;p101">
              <a:extLst>
                <a:ext uri="{FF2B5EF4-FFF2-40B4-BE49-F238E27FC236}">
                  <a16:creationId xmlns:a16="http://schemas.microsoft.com/office/drawing/2014/main" id="{530CB7DC-767D-4908-8386-98B4B69A2E24}"/>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46;p101">
              <a:extLst>
                <a:ext uri="{FF2B5EF4-FFF2-40B4-BE49-F238E27FC236}">
                  <a16:creationId xmlns:a16="http://schemas.microsoft.com/office/drawing/2014/main" id="{4E7251E1-748C-44AF-A609-0077DB78BA94}"/>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47;p101">
              <a:extLst>
                <a:ext uri="{FF2B5EF4-FFF2-40B4-BE49-F238E27FC236}">
                  <a16:creationId xmlns:a16="http://schemas.microsoft.com/office/drawing/2014/main" id="{D444F8CE-6E5A-42BF-BDA7-7C5C63D48615}"/>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8;p101">
              <a:extLst>
                <a:ext uri="{FF2B5EF4-FFF2-40B4-BE49-F238E27FC236}">
                  <a16:creationId xmlns:a16="http://schemas.microsoft.com/office/drawing/2014/main" id="{099060DA-F990-4B0B-9413-5AFE19D1B9CA}"/>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49;p101">
              <a:extLst>
                <a:ext uri="{FF2B5EF4-FFF2-40B4-BE49-F238E27FC236}">
                  <a16:creationId xmlns:a16="http://schemas.microsoft.com/office/drawing/2014/main" id="{CC99FA43-A466-42A0-AC39-B9641F246A90}"/>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50;p101">
              <a:extLst>
                <a:ext uri="{FF2B5EF4-FFF2-40B4-BE49-F238E27FC236}">
                  <a16:creationId xmlns:a16="http://schemas.microsoft.com/office/drawing/2014/main" id="{D2AD3568-387B-4FF4-8178-7DAE87535C43}"/>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51;p101">
              <a:extLst>
                <a:ext uri="{FF2B5EF4-FFF2-40B4-BE49-F238E27FC236}">
                  <a16:creationId xmlns:a16="http://schemas.microsoft.com/office/drawing/2014/main" id="{47580D28-F651-4FF1-B42F-82EC01E943D6}"/>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52;p101">
              <a:extLst>
                <a:ext uri="{FF2B5EF4-FFF2-40B4-BE49-F238E27FC236}">
                  <a16:creationId xmlns:a16="http://schemas.microsoft.com/office/drawing/2014/main" id="{541DC197-D23A-46DC-8C9B-53B9070C4845}"/>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53;p101">
              <a:extLst>
                <a:ext uri="{FF2B5EF4-FFF2-40B4-BE49-F238E27FC236}">
                  <a16:creationId xmlns:a16="http://schemas.microsoft.com/office/drawing/2014/main" id="{63EC93D4-A712-4056-B304-5B0A28DEB2AD}"/>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54;p101">
              <a:extLst>
                <a:ext uri="{FF2B5EF4-FFF2-40B4-BE49-F238E27FC236}">
                  <a16:creationId xmlns:a16="http://schemas.microsoft.com/office/drawing/2014/main" id="{F35529B3-A9A3-4D0D-8FFF-32C4E8AF5BF1}"/>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55;p101">
              <a:extLst>
                <a:ext uri="{FF2B5EF4-FFF2-40B4-BE49-F238E27FC236}">
                  <a16:creationId xmlns:a16="http://schemas.microsoft.com/office/drawing/2014/main" id="{59A92515-FCE7-47D3-B8EA-FC75B425E8F6}"/>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56;p101">
              <a:extLst>
                <a:ext uri="{FF2B5EF4-FFF2-40B4-BE49-F238E27FC236}">
                  <a16:creationId xmlns:a16="http://schemas.microsoft.com/office/drawing/2014/main" id="{59F6F10F-3725-484F-9AE4-69B8FF8D257C}"/>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57;p101">
              <a:extLst>
                <a:ext uri="{FF2B5EF4-FFF2-40B4-BE49-F238E27FC236}">
                  <a16:creationId xmlns:a16="http://schemas.microsoft.com/office/drawing/2014/main" id="{E8F47AFF-5ECE-4CED-8BC4-E23674634604}"/>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58;p101">
              <a:extLst>
                <a:ext uri="{FF2B5EF4-FFF2-40B4-BE49-F238E27FC236}">
                  <a16:creationId xmlns:a16="http://schemas.microsoft.com/office/drawing/2014/main" id="{B9731361-CB14-45CD-93AC-CF40E59B9849}"/>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59;p101">
              <a:extLst>
                <a:ext uri="{FF2B5EF4-FFF2-40B4-BE49-F238E27FC236}">
                  <a16:creationId xmlns:a16="http://schemas.microsoft.com/office/drawing/2014/main" id="{75AADCE4-3813-4DD2-9F95-F01A9B15EB87}"/>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60;p101">
              <a:extLst>
                <a:ext uri="{FF2B5EF4-FFF2-40B4-BE49-F238E27FC236}">
                  <a16:creationId xmlns:a16="http://schemas.microsoft.com/office/drawing/2014/main" id="{20EF28EC-0654-4601-B06B-5C3EC35FABF1}"/>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61;p101">
              <a:extLst>
                <a:ext uri="{FF2B5EF4-FFF2-40B4-BE49-F238E27FC236}">
                  <a16:creationId xmlns:a16="http://schemas.microsoft.com/office/drawing/2014/main" id="{3372C2C1-88D1-42B1-9E17-E885A0149DD5}"/>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62;p101">
              <a:extLst>
                <a:ext uri="{FF2B5EF4-FFF2-40B4-BE49-F238E27FC236}">
                  <a16:creationId xmlns:a16="http://schemas.microsoft.com/office/drawing/2014/main" id="{E0586FD5-9113-4511-89E4-596CBCC325AD}"/>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63;p101">
              <a:extLst>
                <a:ext uri="{FF2B5EF4-FFF2-40B4-BE49-F238E27FC236}">
                  <a16:creationId xmlns:a16="http://schemas.microsoft.com/office/drawing/2014/main" id="{5459A274-81F8-4D01-BB03-98554932CC97}"/>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64;p101">
              <a:extLst>
                <a:ext uri="{FF2B5EF4-FFF2-40B4-BE49-F238E27FC236}">
                  <a16:creationId xmlns:a16="http://schemas.microsoft.com/office/drawing/2014/main" id="{050072D0-0C11-43CE-AC47-B5C18D402193}"/>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65;p101">
              <a:extLst>
                <a:ext uri="{FF2B5EF4-FFF2-40B4-BE49-F238E27FC236}">
                  <a16:creationId xmlns:a16="http://schemas.microsoft.com/office/drawing/2014/main" id="{A43CDAA6-AD74-41A7-90B1-E9754410D33C}"/>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66;p101">
              <a:extLst>
                <a:ext uri="{FF2B5EF4-FFF2-40B4-BE49-F238E27FC236}">
                  <a16:creationId xmlns:a16="http://schemas.microsoft.com/office/drawing/2014/main" id="{919ED71A-38C1-4911-A345-51854DA7E8E7}"/>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67;p101">
              <a:extLst>
                <a:ext uri="{FF2B5EF4-FFF2-40B4-BE49-F238E27FC236}">
                  <a16:creationId xmlns:a16="http://schemas.microsoft.com/office/drawing/2014/main" id="{3F043E14-C890-4629-B21C-88935E3A9344}"/>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68;p101">
              <a:extLst>
                <a:ext uri="{FF2B5EF4-FFF2-40B4-BE49-F238E27FC236}">
                  <a16:creationId xmlns:a16="http://schemas.microsoft.com/office/drawing/2014/main" id="{100B8AA4-2543-464F-BCA5-D155DB5CDC95}"/>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69;p101">
              <a:extLst>
                <a:ext uri="{FF2B5EF4-FFF2-40B4-BE49-F238E27FC236}">
                  <a16:creationId xmlns:a16="http://schemas.microsoft.com/office/drawing/2014/main" id="{05E7BD51-13CC-4E62-B215-CE4FF4815BE0}"/>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70;p101">
              <a:extLst>
                <a:ext uri="{FF2B5EF4-FFF2-40B4-BE49-F238E27FC236}">
                  <a16:creationId xmlns:a16="http://schemas.microsoft.com/office/drawing/2014/main" id="{A2219D74-89CC-4A21-B94C-0FF096E9AD12}"/>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71;p101">
              <a:extLst>
                <a:ext uri="{FF2B5EF4-FFF2-40B4-BE49-F238E27FC236}">
                  <a16:creationId xmlns:a16="http://schemas.microsoft.com/office/drawing/2014/main" id="{C5A0F3AB-34E9-40EA-9C33-D32D1E12C61F}"/>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72;p101">
              <a:extLst>
                <a:ext uri="{FF2B5EF4-FFF2-40B4-BE49-F238E27FC236}">
                  <a16:creationId xmlns:a16="http://schemas.microsoft.com/office/drawing/2014/main" id="{A30F4A85-5236-434E-A504-2337F9BEA948}"/>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73;p101">
              <a:extLst>
                <a:ext uri="{FF2B5EF4-FFF2-40B4-BE49-F238E27FC236}">
                  <a16:creationId xmlns:a16="http://schemas.microsoft.com/office/drawing/2014/main" id="{DDB24AC5-60F9-4E3B-B7C0-4B7682AA1B6D}"/>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74;p101">
              <a:extLst>
                <a:ext uri="{FF2B5EF4-FFF2-40B4-BE49-F238E27FC236}">
                  <a16:creationId xmlns:a16="http://schemas.microsoft.com/office/drawing/2014/main" id="{FDEA6582-94D6-4D46-92C6-D5CE483E255B}"/>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75;p101">
              <a:extLst>
                <a:ext uri="{FF2B5EF4-FFF2-40B4-BE49-F238E27FC236}">
                  <a16:creationId xmlns:a16="http://schemas.microsoft.com/office/drawing/2014/main" id="{691B5E56-72A8-4183-9EFF-EDF074D7AC36}"/>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76;p101">
              <a:extLst>
                <a:ext uri="{FF2B5EF4-FFF2-40B4-BE49-F238E27FC236}">
                  <a16:creationId xmlns:a16="http://schemas.microsoft.com/office/drawing/2014/main" id="{AC7F2B91-77BF-45D0-8C53-C7F4419E9BB1}"/>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7;p101">
              <a:extLst>
                <a:ext uri="{FF2B5EF4-FFF2-40B4-BE49-F238E27FC236}">
                  <a16:creationId xmlns:a16="http://schemas.microsoft.com/office/drawing/2014/main" id="{C3C815AF-C9BE-4B8F-8AB7-B7E895AC390B}"/>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8;p101">
              <a:extLst>
                <a:ext uri="{FF2B5EF4-FFF2-40B4-BE49-F238E27FC236}">
                  <a16:creationId xmlns:a16="http://schemas.microsoft.com/office/drawing/2014/main" id="{93F45FD0-D945-4AD9-845D-203786505098}"/>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9;p101">
              <a:extLst>
                <a:ext uri="{FF2B5EF4-FFF2-40B4-BE49-F238E27FC236}">
                  <a16:creationId xmlns:a16="http://schemas.microsoft.com/office/drawing/2014/main" id="{47116F26-8E86-49A3-8661-5BE2A2FCFE19}"/>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80;p101">
              <a:extLst>
                <a:ext uri="{FF2B5EF4-FFF2-40B4-BE49-F238E27FC236}">
                  <a16:creationId xmlns:a16="http://schemas.microsoft.com/office/drawing/2014/main" id="{8F616C9D-0AF5-4D19-B3F1-9CDDE2F2D71C}"/>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81;p101">
              <a:extLst>
                <a:ext uri="{FF2B5EF4-FFF2-40B4-BE49-F238E27FC236}">
                  <a16:creationId xmlns:a16="http://schemas.microsoft.com/office/drawing/2014/main" id="{E95D36AD-5ECF-4C72-9548-6D455DF71A8B}"/>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82;p101">
              <a:extLst>
                <a:ext uri="{FF2B5EF4-FFF2-40B4-BE49-F238E27FC236}">
                  <a16:creationId xmlns:a16="http://schemas.microsoft.com/office/drawing/2014/main" id="{B1488C8D-A6BC-42D2-8F09-FFE4289E64A6}"/>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3;p101">
              <a:extLst>
                <a:ext uri="{FF2B5EF4-FFF2-40B4-BE49-F238E27FC236}">
                  <a16:creationId xmlns:a16="http://schemas.microsoft.com/office/drawing/2014/main" id="{CDF71393-1927-4CB9-8946-35897EF6A255}"/>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4;p101">
              <a:extLst>
                <a:ext uri="{FF2B5EF4-FFF2-40B4-BE49-F238E27FC236}">
                  <a16:creationId xmlns:a16="http://schemas.microsoft.com/office/drawing/2014/main" id="{5D0ADCE2-6046-4F8A-90EF-9CB23F5C797F}"/>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5;p101">
              <a:extLst>
                <a:ext uri="{FF2B5EF4-FFF2-40B4-BE49-F238E27FC236}">
                  <a16:creationId xmlns:a16="http://schemas.microsoft.com/office/drawing/2014/main" id="{A6918174-4165-4309-8D74-69E008C39E8A}"/>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6;p101">
              <a:extLst>
                <a:ext uri="{FF2B5EF4-FFF2-40B4-BE49-F238E27FC236}">
                  <a16:creationId xmlns:a16="http://schemas.microsoft.com/office/drawing/2014/main" id="{ADA50B63-0F86-40E7-865C-A06C8EB7ABA8}"/>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7;p101">
              <a:extLst>
                <a:ext uri="{FF2B5EF4-FFF2-40B4-BE49-F238E27FC236}">
                  <a16:creationId xmlns:a16="http://schemas.microsoft.com/office/drawing/2014/main" id="{CE6BF7DD-4B96-4BE1-8D91-49369A6449F2}"/>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8;p101">
              <a:extLst>
                <a:ext uri="{FF2B5EF4-FFF2-40B4-BE49-F238E27FC236}">
                  <a16:creationId xmlns:a16="http://schemas.microsoft.com/office/drawing/2014/main" id="{6531197C-BEA1-4486-8D88-2F6562ED9F17}"/>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9;p101">
              <a:extLst>
                <a:ext uri="{FF2B5EF4-FFF2-40B4-BE49-F238E27FC236}">
                  <a16:creationId xmlns:a16="http://schemas.microsoft.com/office/drawing/2014/main" id="{5F910606-D88C-4647-9490-F216AA2318BD}"/>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90;p101">
              <a:extLst>
                <a:ext uri="{FF2B5EF4-FFF2-40B4-BE49-F238E27FC236}">
                  <a16:creationId xmlns:a16="http://schemas.microsoft.com/office/drawing/2014/main" id="{DBDD5BF2-3081-4E70-AF87-C9EFD2B4B78F}"/>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91;p101">
              <a:extLst>
                <a:ext uri="{FF2B5EF4-FFF2-40B4-BE49-F238E27FC236}">
                  <a16:creationId xmlns:a16="http://schemas.microsoft.com/office/drawing/2014/main" id="{D652A616-3201-4875-AC4A-CFC4A3837E5E}"/>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92;p101">
              <a:extLst>
                <a:ext uri="{FF2B5EF4-FFF2-40B4-BE49-F238E27FC236}">
                  <a16:creationId xmlns:a16="http://schemas.microsoft.com/office/drawing/2014/main" id="{CD69167C-7047-4AFE-87B1-7D0D10653843}"/>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3;p101">
              <a:extLst>
                <a:ext uri="{FF2B5EF4-FFF2-40B4-BE49-F238E27FC236}">
                  <a16:creationId xmlns:a16="http://schemas.microsoft.com/office/drawing/2014/main" id="{CAB22BEB-7EDC-4E4A-A5F0-713F5C8EE77B}"/>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4;p101">
              <a:extLst>
                <a:ext uri="{FF2B5EF4-FFF2-40B4-BE49-F238E27FC236}">
                  <a16:creationId xmlns:a16="http://schemas.microsoft.com/office/drawing/2014/main" id="{EE5C89BC-CEE1-493F-B6F6-F7FAA505B0C1}"/>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5;p101">
              <a:extLst>
                <a:ext uri="{FF2B5EF4-FFF2-40B4-BE49-F238E27FC236}">
                  <a16:creationId xmlns:a16="http://schemas.microsoft.com/office/drawing/2014/main" id="{F2AEB3C2-F0E2-408E-B34F-D5F030A0FBCE}"/>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6;p101">
              <a:extLst>
                <a:ext uri="{FF2B5EF4-FFF2-40B4-BE49-F238E27FC236}">
                  <a16:creationId xmlns:a16="http://schemas.microsoft.com/office/drawing/2014/main" id="{F2390F1B-AC0F-4C87-9A02-A338CE188CF0}"/>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7;p101">
              <a:extLst>
                <a:ext uri="{FF2B5EF4-FFF2-40B4-BE49-F238E27FC236}">
                  <a16:creationId xmlns:a16="http://schemas.microsoft.com/office/drawing/2014/main" id="{36CF8779-5B72-437B-8385-0E24E010050E}"/>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8;p101">
              <a:extLst>
                <a:ext uri="{FF2B5EF4-FFF2-40B4-BE49-F238E27FC236}">
                  <a16:creationId xmlns:a16="http://schemas.microsoft.com/office/drawing/2014/main" id="{74F88D35-92A1-4F2A-BF3A-813CCD082454}"/>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9;p101">
              <a:extLst>
                <a:ext uri="{FF2B5EF4-FFF2-40B4-BE49-F238E27FC236}">
                  <a16:creationId xmlns:a16="http://schemas.microsoft.com/office/drawing/2014/main" id="{BFC5C540-8199-4369-B645-B10DA2821F0C}"/>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00;p101">
              <a:extLst>
                <a:ext uri="{FF2B5EF4-FFF2-40B4-BE49-F238E27FC236}">
                  <a16:creationId xmlns:a16="http://schemas.microsoft.com/office/drawing/2014/main" id="{581F117F-0CF8-407A-9326-DB00FF8251F5}"/>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01;p101">
              <a:extLst>
                <a:ext uri="{FF2B5EF4-FFF2-40B4-BE49-F238E27FC236}">
                  <a16:creationId xmlns:a16="http://schemas.microsoft.com/office/drawing/2014/main" id="{A16AF3CF-D3E1-4F87-BF5E-ACD4184540AD}"/>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02;p101">
              <a:extLst>
                <a:ext uri="{FF2B5EF4-FFF2-40B4-BE49-F238E27FC236}">
                  <a16:creationId xmlns:a16="http://schemas.microsoft.com/office/drawing/2014/main" id="{D7F38D28-4E68-4114-ADC1-461DB3112BE5}"/>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3;p101">
              <a:extLst>
                <a:ext uri="{FF2B5EF4-FFF2-40B4-BE49-F238E27FC236}">
                  <a16:creationId xmlns:a16="http://schemas.microsoft.com/office/drawing/2014/main" id="{975FDDDF-3447-4BED-A0B3-37904F908CC7}"/>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4;p101">
              <a:extLst>
                <a:ext uri="{FF2B5EF4-FFF2-40B4-BE49-F238E27FC236}">
                  <a16:creationId xmlns:a16="http://schemas.microsoft.com/office/drawing/2014/main" id="{D6C6C3A8-701C-44A6-A5B2-9474FDA31309}"/>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5;p101">
              <a:extLst>
                <a:ext uri="{FF2B5EF4-FFF2-40B4-BE49-F238E27FC236}">
                  <a16:creationId xmlns:a16="http://schemas.microsoft.com/office/drawing/2014/main" id="{BE827A3F-D962-469A-BC4B-B3823D33ECF5}"/>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6;p101">
              <a:extLst>
                <a:ext uri="{FF2B5EF4-FFF2-40B4-BE49-F238E27FC236}">
                  <a16:creationId xmlns:a16="http://schemas.microsoft.com/office/drawing/2014/main" id="{B03D7CCB-CF1B-4C96-BC6F-ECA4C99789DA}"/>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7;p101">
              <a:extLst>
                <a:ext uri="{FF2B5EF4-FFF2-40B4-BE49-F238E27FC236}">
                  <a16:creationId xmlns:a16="http://schemas.microsoft.com/office/drawing/2014/main" id="{091A6FE0-C3A9-4141-85ED-FB580BF19289}"/>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8;p101">
              <a:extLst>
                <a:ext uri="{FF2B5EF4-FFF2-40B4-BE49-F238E27FC236}">
                  <a16:creationId xmlns:a16="http://schemas.microsoft.com/office/drawing/2014/main" id="{39C88F50-F371-4A3E-82ED-291CF774BD1F}"/>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9;p101">
              <a:extLst>
                <a:ext uri="{FF2B5EF4-FFF2-40B4-BE49-F238E27FC236}">
                  <a16:creationId xmlns:a16="http://schemas.microsoft.com/office/drawing/2014/main" id="{640A1EF6-040C-44DA-83F0-AB9FB8E4709E}"/>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10;p101">
              <a:extLst>
                <a:ext uri="{FF2B5EF4-FFF2-40B4-BE49-F238E27FC236}">
                  <a16:creationId xmlns:a16="http://schemas.microsoft.com/office/drawing/2014/main" id="{A6DE249A-5CC2-4302-B900-AAF5EC1EEF30}"/>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132;p101">
            <a:extLst>
              <a:ext uri="{FF2B5EF4-FFF2-40B4-BE49-F238E27FC236}">
                <a16:creationId xmlns:a16="http://schemas.microsoft.com/office/drawing/2014/main" id="{09D9A618-3674-4FC5-A96A-CADEE0D20530}"/>
              </a:ext>
            </a:extLst>
          </p:cNvPr>
          <p:cNvGrpSpPr/>
          <p:nvPr/>
        </p:nvGrpSpPr>
        <p:grpSpPr>
          <a:xfrm rot="5400000">
            <a:off x="9906297" y="2689789"/>
            <a:ext cx="1200328" cy="959228"/>
            <a:chOff x="4943575" y="2516350"/>
            <a:chExt cx="98675" cy="81700"/>
          </a:xfrm>
          <a:solidFill>
            <a:srgbClr val="00B050"/>
          </a:solidFill>
        </p:grpSpPr>
        <p:sp>
          <p:nvSpPr>
            <p:cNvPr id="178" name="Google Shape;1133;p101">
              <a:extLst>
                <a:ext uri="{FF2B5EF4-FFF2-40B4-BE49-F238E27FC236}">
                  <a16:creationId xmlns:a16="http://schemas.microsoft.com/office/drawing/2014/main" id="{FE933BCB-8608-4BB3-A6D9-2E9B24584763}"/>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134;p101">
              <a:extLst>
                <a:ext uri="{FF2B5EF4-FFF2-40B4-BE49-F238E27FC236}">
                  <a16:creationId xmlns:a16="http://schemas.microsoft.com/office/drawing/2014/main" id="{F897EEF3-2663-4521-806D-191D2A9C17E8}"/>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135;p101">
              <a:extLst>
                <a:ext uri="{FF2B5EF4-FFF2-40B4-BE49-F238E27FC236}">
                  <a16:creationId xmlns:a16="http://schemas.microsoft.com/office/drawing/2014/main" id="{7F8DB402-37F2-47BA-AA99-C121EBFE6431}"/>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136;p101">
              <a:extLst>
                <a:ext uri="{FF2B5EF4-FFF2-40B4-BE49-F238E27FC236}">
                  <a16:creationId xmlns:a16="http://schemas.microsoft.com/office/drawing/2014/main" id="{B22A59AB-EA62-4195-B707-AA43FA30D74F}"/>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137;p101">
              <a:extLst>
                <a:ext uri="{FF2B5EF4-FFF2-40B4-BE49-F238E27FC236}">
                  <a16:creationId xmlns:a16="http://schemas.microsoft.com/office/drawing/2014/main" id="{7DBC5C88-A9EF-4D3E-BADC-F09DD4ABEA1F}"/>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138;p101">
              <a:extLst>
                <a:ext uri="{FF2B5EF4-FFF2-40B4-BE49-F238E27FC236}">
                  <a16:creationId xmlns:a16="http://schemas.microsoft.com/office/drawing/2014/main" id="{F3A1EF26-6840-4E4A-90F4-E2131540AE8B}"/>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139;p101">
              <a:extLst>
                <a:ext uri="{FF2B5EF4-FFF2-40B4-BE49-F238E27FC236}">
                  <a16:creationId xmlns:a16="http://schemas.microsoft.com/office/drawing/2014/main" id="{0EAA584B-E73D-45CD-A04E-B82865C5197E}"/>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140;p101">
              <a:extLst>
                <a:ext uri="{FF2B5EF4-FFF2-40B4-BE49-F238E27FC236}">
                  <a16:creationId xmlns:a16="http://schemas.microsoft.com/office/drawing/2014/main" id="{0913296C-C56E-490A-876D-7F92DE91B876}"/>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141;p101">
              <a:extLst>
                <a:ext uri="{FF2B5EF4-FFF2-40B4-BE49-F238E27FC236}">
                  <a16:creationId xmlns:a16="http://schemas.microsoft.com/office/drawing/2014/main" id="{FC5BE45B-10C7-4E07-ADA0-94A7D5C5D55F}"/>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142;p101">
              <a:extLst>
                <a:ext uri="{FF2B5EF4-FFF2-40B4-BE49-F238E27FC236}">
                  <a16:creationId xmlns:a16="http://schemas.microsoft.com/office/drawing/2014/main" id="{E0CE5CE7-33CD-44F6-B395-DC8E5BE94B1E}"/>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143;p101">
              <a:extLst>
                <a:ext uri="{FF2B5EF4-FFF2-40B4-BE49-F238E27FC236}">
                  <a16:creationId xmlns:a16="http://schemas.microsoft.com/office/drawing/2014/main" id="{7B2EC226-56A4-4F83-9DCF-4DB631BE162A}"/>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144;p101">
              <a:extLst>
                <a:ext uri="{FF2B5EF4-FFF2-40B4-BE49-F238E27FC236}">
                  <a16:creationId xmlns:a16="http://schemas.microsoft.com/office/drawing/2014/main" id="{296CB333-BC8F-4C96-BBBA-E740AFCE4629}"/>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145;p101">
              <a:extLst>
                <a:ext uri="{FF2B5EF4-FFF2-40B4-BE49-F238E27FC236}">
                  <a16:creationId xmlns:a16="http://schemas.microsoft.com/office/drawing/2014/main" id="{65914408-26E3-40C7-ADD3-9544644D2A10}"/>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146;p101">
              <a:extLst>
                <a:ext uri="{FF2B5EF4-FFF2-40B4-BE49-F238E27FC236}">
                  <a16:creationId xmlns:a16="http://schemas.microsoft.com/office/drawing/2014/main" id="{33D6F129-724F-4D80-9BE2-933EF3533C8B}"/>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147;p101">
              <a:extLst>
                <a:ext uri="{FF2B5EF4-FFF2-40B4-BE49-F238E27FC236}">
                  <a16:creationId xmlns:a16="http://schemas.microsoft.com/office/drawing/2014/main" id="{152375F6-379F-4E2C-B723-204AD268E68B}"/>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148;p101">
              <a:extLst>
                <a:ext uri="{FF2B5EF4-FFF2-40B4-BE49-F238E27FC236}">
                  <a16:creationId xmlns:a16="http://schemas.microsoft.com/office/drawing/2014/main" id="{343CD9D9-B36B-498E-834A-D91B0CCC88F3}"/>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149;p101">
              <a:extLst>
                <a:ext uri="{FF2B5EF4-FFF2-40B4-BE49-F238E27FC236}">
                  <a16:creationId xmlns:a16="http://schemas.microsoft.com/office/drawing/2014/main" id="{CC63CC37-CE65-48FC-9521-BC027B2F5DC2}"/>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150;p101">
              <a:extLst>
                <a:ext uri="{FF2B5EF4-FFF2-40B4-BE49-F238E27FC236}">
                  <a16:creationId xmlns:a16="http://schemas.microsoft.com/office/drawing/2014/main" id="{EA350FA3-3806-47EB-A2E9-2FA117AF8984}"/>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151;p101">
              <a:extLst>
                <a:ext uri="{FF2B5EF4-FFF2-40B4-BE49-F238E27FC236}">
                  <a16:creationId xmlns:a16="http://schemas.microsoft.com/office/drawing/2014/main" id="{BA7F94CA-3FF3-44F2-AA47-B087EE672CAF}"/>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152;p101">
              <a:extLst>
                <a:ext uri="{FF2B5EF4-FFF2-40B4-BE49-F238E27FC236}">
                  <a16:creationId xmlns:a16="http://schemas.microsoft.com/office/drawing/2014/main" id="{53E9784D-23EA-4636-A6A5-5D7675D043A6}"/>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153;p101">
              <a:extLst>
                <a:ext uri="{FF2B5EF4-FFF2-40B4-BE49-F238E27FC236}">
                  <a16:creationId xmlns:a16="http://schemas.microsoft.com/office/drawing/2014/main" id="{524DE869-EA07-4085-8CE3-743B7B1F0F3E}"/>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154;p101">
              <a:extLst>
                <a:ext uri="{FF2B5EF4-FFF2-40B4-BE49-F238E27FC236}">
                  <a16:creationId xmlns:a16="http://schemas.microsoft.com/office/drawing/2014/main" id="{5AEF48DA-F478-4AF3-B79B-83675033F335}"/>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55;p101">
              <a:extLst>
                <a:ext uri="{FF2B5EF4-FFF2-40B4-BE49-F238E27FC236}">
                  <a16:creationId xmlns:a16="http://schemas.microsoft.com/office/drawing/2014/main" id="{999C6605-F0C3-44C4-B4C2-D391D5F7D447}"/>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56;p101">
              <a:extLst>
                <a:ext uri="{FF2B5EF4-FFF2-40B4-BE49-F238E27FC236}">
                  <a16:creationId xmlns:a16="http://schemas.microsoft.com/office/drawing/2014/main" id="{5C24F63D-6F72-4301-BF41-EC24EE4800AA}"/>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57;p101">
              <a:extLst>
                <a:ext uri="{FF2B5EF4-FFF2-40B4-BE49-F238E27FC236}">
                  <a16:creationId xmlns:a16="http://schemas.microsoft.com/office/drawing/2014/main" id="{5EB95478-68ED-49E5-81A3-61421D14204F}"/>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58;p101">
              <a:extLst>
                <a:ext uri="{FF2B5EF4-FFF2-40B4-BE49-F238E27FC236}">
                  <a16:creationId xmlns:a16="http://schemas.microsoft.com/office/drawing/2014/main" id="{8FAD7AE1-262D-4621-8F98-2625BFBB928A}"/>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59;p101">
              <a:extLst>
                <a:ext uri="{FF2B5EF4-FFF2-40B4-BE49-F238E27FC236}">
                  <a16:creationId xmlns:a16="http://schemas.microsoft.com/office/drawing/2014/main" id="{1AE2D6B1-A27F-47B4-85C1-D6F6AC164E1F}"/>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160;p101">
              <a:extLst>
                <a:ext uri="{FF2B5EF4-FFF2-40B4-BE49-F238E27FC236}">
                  <a16:creationId xmlns:a16="http://schemas.microsoft.com/office/drawing/2014/main" id="{9B5CD914-D823-448F-B8D9-8EAD49F4D85D}"/>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161;p101">
              <a:extLst>
                <a:ext uri="{FF2B5EF4-FFF2-40B4-BE49-F238E27FC236}">
                  <a16:creationId xmlns:a16="http://schemas.microsoft.com/office/drawing/2014/main" id="{BA4624D8-A7A8-44CC-8597-840BE728A779}"/>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162;p101">
              <a:extLst>
                <a:ext uri="{FF2B5EF4-FFF2-40B4-BE49-F238E27FC236}">
                  <a16:creationId xmlns:a16="http://schemas.microsoft.com/office/drawing/2014/main" id="{96DCAF2E-ABEA-4C27-9BE0-A7DFAA0CF710}"/>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163;p101">
              <a:extLst>
                <a:ext uri="{FF2B5EF4-FFF2-40B4-BE49-F238E27FC236}">
                  <a16:creationId xmlns:a16="http://schemas.microsoft.com/office/drawing/2014/main" id="{322598BA-40A8-4EA6-8373-E11C23E2D031}"/>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164;p101">
              <a:extLst>
                <a:ext uri="{FF2B5EF4-FFF2-40B4-BE49-F238E27FC236}">
                  <a16:creationId xmlns:a16="http://schemas.microsoft.com/office/drawing/2014/main" id="{181D7E19-4357-459E-9F88-448F890BE96F}"/>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165;p101">
              <a:extLst>
                <a:ext uri="{FF2B5EF4-FFF2-40B4-BE49-F238E27FC236}">
                  <a16:creationId xmlns:a16="http://schemas.microsoft.com/office/drawing/2014/main" id="{EEB2CFD2-6DD2-4259-BDC6-6CB7C7E2D220}"/>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166;p101">
              <a:extLst>
                <a:ext uri="{FF2B5EF4-FFF2-40B4-BE49-F238E27FC236}">
                  <a16:creationId xmlns:a16="http://schemas.microsoft.com/office/drawing/2014/main" id="{781B2D99-98AC-4169-80B7-97E370B9168D}"/>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167;p101">
              <a:extLst>
                <a:ext uri="{FF2B5EF4-FFF2-40B4-BE49-F238E27FC236}">
                  <a16:creationId xmlns:a16="http://schemas.microsoft.com/office/drawing/2014/main" id="{DB88929A-C075-4C7E-AF4F-E34435C4CC9D}"/>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168;p101">
              <a:extLst>
                <a:ext uri="{FF2B5EF4-FFF2-40B4-BE49-F238E27FC236}">
                  <a16:creationId xmlns:a16="http://schemas.microsoft.com/office/drawing/2014/main" id="{11BA7354-08CF-49B9-BEB1-403D35DB5475}"/>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169;p101">
              <a:extLst>
                <a:ext uri="{FF2B5EF4-FFF2-40B4-BE49-F238E27FC236}">
                  <a16:creationId xmlns:a16="http://schemas.microsoft.com/office/drawing/2014/main" id="{BFABAC78-0A31-49E3-ADBE-15F165F2CD8F}"/>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170;p101">
              <a:extLst>
                <a:ext uri="{FF2B5EF4-FFF2-40B4-BE49-F238E27FC236}">
                  <a16:creationId xmlns:a16="http://schemas.microsoft.com/office/drawing/2014/main" id="{9DEBF529-4A45-4644-BC8D-2D0D1385DE44}"/>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171;p101">
              <a:extLst>
                <a:ext uri="{FF2B5EF4-FFF2-40B4-BE49-F238E27FC236}">
                  <a16:creationId xmlns:a16="http://schemas.microsoft.com/office/drawing/2014/main" id="{D6C8735F-035F-4AAA-8447-047CB9390694}"/>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172;p101">
              <a:extLst>
                <a:ext uri="{FF2B5EF4-FFF2-40B4-BE49-F238E27FC236}">
                  <a16:creationId xmlns:a16="http://schemas.microsoft.com/office/drawing/2014/main" id="{FCEC6CA0-7D13-40E2-AA06-B2CC50FE394F}"/>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173;p101">
              <a:extLst>
                <a:ext uri="{FF2B5EF4-FFF2-40B4-BE49-F238E27FC236}">
                  <a16:creationId xmlns:a16="http://schemas.microsoft.com/office/drawing/2014/main" id="{F3D308B1-33DE-41F3-B068-BC99F6FF6966}"/>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174;p101">
              <a:extLst>
                <a:ext uri="{FF2B5EF4-FFF2-40B4-BE49-F238E27FC236}">
                  <a16:creationId xmlns:a16="http://schemas.microsoft.com/office/drawing/2014/main" id="{C576C552-C575-4F6B-A276-C192E857350E}"/>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175;p101">
              <a:extLst>
                <a:ext uri="{FF2B5EF4-FFF2-40B4-BE49-F238E27FC236}">
                  <a16:creationId xmlns:a16="http://schemas.microsoft.com/office/drawing/2014/main" id="{E695ACBD-0F3F-4F2A-A362-1AEEBCAA44EC}"/>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176;p101">
              <a:extLst>
                <a:ext uri="{FF2B5EF4-FFF2-40B4-BE49-F238E27FC236}">
                  <a16:creationId xmlns:a16="http://schemas.microsoft.com/office/drawing/2014/main" id="{5D070706-2582-4382-82A8-C28B5975B8A7}"/>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177;p101">
              <a:extLst>
                <a:ext uri="{FF2B5EF4-FFF2-40B4-BE49-F238E27FC236}">
                  <a16:creationId xmlns:a16="http://schemas.microsoft.com/office/drawing/2014/main" id="{3ED8C812-33E5-4E64-A24C-4097A767B120}"/>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178;p101">
              <a:extLst>
                <a:ext uri="{FF2B5EF4-FFF2-40B4-BE49-F238E27FC236}">
                  <a16:creationId xmlns:a16="http://schemas.microsoft.com/office/drawing/2014/main" id="{44FB659C-BB4E-4339-988E-792661A57CD5}"/>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179;p101">
              <a:extLst>
                <a:ext uri="{FF2B5EF4-FFF2-40B4-BE49-F238E27FC236}">
                  <a16:creationId xmlns:a16="http://schemas.microsoft.com/office/drawing/2014/main" id="{404EAF44-E040-4DE5-B347-D530FDBB528A}"/>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180;p101">
              <a:extLst>
                <a:ext uri="{FF2B5EF4-FFF2-40B4-BE49-F238E27FC236}">
                  <a16:creationId xmlns:a16="http://schemas.microsoft.com/office/drawing/2014/main" id="{D154D153-4AAB-493D-8233-31C541AA00AD}"/>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181;p101">
              <a:extLst>
                <a:ext uri="{FF2B5EF4-FFF2-40B4-BE49-F238E27FC236}">
                  <a16:creationId xmlns:a16="http://schemas.microsoft.com/office/drawing/2014/main" id="{11062FBA-5AB3-4066-AC34-BBCB5141827B}"/>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182;p101">
              <a:extLst>
                <a:ext uri="{FF2B5EF4-FFF2-40B4-BE49-F238E27FC236}">
                  <a16:creationId xmlns:a16="http://schemas.microsoft.com/office/drawing/2014/main" id="{A098B011-5EAD-4869-A783-9E3728EE0B39}"/>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183;p101">
              <a:extLst>
                <a:ext uri="{FF2B5EF4-FFF2-40B4-BE49-F238E27FC236}">
                  <a16:creationId xmlns:a16="http://schemas.microsoft.com/office/drawing/2014/main" id="{44ED61B4-AB66-4D12-8119-9F513F064A58}"/>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184;p101">
              <a:extLst>
                <a:ext uri="{FF2B5EF4-FFF2-40B4-BE49-F238E27FC236}">
                  <a16:creationId xmlns:a16="http://schemas.microsoft.com/office/drawing/2014/main" id="{B3F52BD9-E08B-495D-8C5A-F890ACC2FCD6}"/>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185;p101">
              <a:extLst>
                <a:ext uri="{FF2B5EF4-FFF2-40B4-BE49-F238E27FC236}">
                  <a16:creationId xmlns:a16="http://schemas.microsoft.com/office/drawing/2014/main" id="{21D94B6E-6E24-46C1-BA5B-FBA3B1C24B6B}"/>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186;p101">
              <a:extLst>
                <a:ext uri="{FF2B5EF4-FFF2-40B4-BE49-F238E27FC236}">
                  <a16:creationId xmlns:a16="http://schemas.microsoft.com/office/drawing/2014/main" id="{1E6D69F2-93A9-45D6-B9F6-DD9821931E4B}"/>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187;p101">
              <a:extLst>
                <a:ext uri="{FF2B5EF4-FFF2-40B4-BE49-F238E27FC236}">
                  <a16:creationId xmlns:a16="http://schemas.microsoft.com/office/drawing/2014/main" id="{841168A6-E921-477D-BD9B-770F86C64F15}"/>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188;p101">
              <a:extLst>
                <a:ext uri="{FF2B5EF4-FFF2-40B4-BE49-F238E27FC236}">
                  <a16:creationId xmlns:a16="http://schemas.microsoft.com/office/drawing/2014/main" id="{06E29107-091A-42E6-B4E4-0791DC83D99C}"/>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189;p101">
              <a:extLst>
                <a:ext uri="{FF2B5EF4-FFF2-40B4-BE49-F238E27FC236}">
                  <a16:creationId xmlns:a16="http://schemas.microsoft.com/office/drawing/2014/main" id="{454DD8C9-02DB-4A0F-9D43-E9B95D11EC7E}"/>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90;p101">
              <a:extLst>
                <a:ext uri="{FF2B5EF4-FFF2-40B4-BE49-F238E27FC236}">
                  <a16:creationId xmlns:a16="http://schemas.microsoft.com/office/drawing/2014/main" id="{E710E73F-427F-4636-9546-1FCA6BA9BEB3}"/>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91;p101">
              <a:extLst>
                <a:ext uri="{FF2B5EF4-FFF2-40B4-BE49-F238E27FC236}">
                  <a16:creationId xmlns:a16="http://schemas.microsoft.com/office/drawing/2014/main" id="{00DA66B2-8C24-4A89-A79A-393197AC012D}"/>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92;p101">
              <a:extLst>
                <a:ext uri="{FF2B5EF4-FFF2-40B4-BE49-F238E27FC236}">
                  <a16:creationId xmlns:a16="http://schemas.microsoft.com/office/drawing/2014/main" id="{81B23BAD-3379-464F-ACFA-4797175EA6C7}"/>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93;p101">
              <a:extLst>
                <a:ext uri="{FF2B5EF4-FFF2-40B4-BE49-F238E27FC236}">
                  <a16:creationId xmlns:a16="http://schemas.microsoft.com/office/drawing/2014/main" id="{96A41133-52D8-4CA6-8B69-5769FDA58051}"/>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94;p101">
              <a:extLst>
                <a:ext uri="{FF2B5EF4-FFF2-40B4-BE49-F238E27FC236}">
                  <a16:creationId xmlns:a16="http://schemas.microsoft.com/office/drawing/2014/main" id="{9A9AF23B-4C2B-4EFB-A078-5F87EBB595C8}"/>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95;p101">
              <a:extLst>
                <a:ext uri="{FF2B5EF4-FFF2-40B4-BE49-F238E27FC236}">
                  <a16:creationId xmlns:a16="http://schemas.microsoft.com/office/drawing/2014/main" id="{D860AC5F-CE40-4C01-8B8B-FB0E1A89E020}"/>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96;p101">
              <a:extLst>
                <a:ext uri="{FF2B5EF4-FFF2-40B4-BE49-F238E27FC236}">
                  <a16:creationId xmlns:a16="http://schemas.microsoft.com/office/drawing/2014/main" id="{33A4FE58-284C-46E5-930A-BC0CB2351F65}"/>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97;p101">
              <a:extLst>
                <a:ext uri="{FF2B5EF4-FFF2-40B4-BE49-F238E27FC236}">
                  <a16:creationId xmlns:a16="http://schemas.microsoft.com/office/drawing/2014/main" id="{E5B1FC35-093E-41A8-A833-02FF1CC57E5C}"/>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98;p101">
              <a:extLst>
                <a:ext uri="{FF2B5EF4-FFF2-40B4-BE49-F238E27FC236}">
                  <a16:creationId xmlns:a16="http://schemas.microsoft.com/office/drawing/2014/main" id="{BA142B2A-DD4A-4359-A369-306DFB6C37AC}"/>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99;p101">
              <a:extLst>
                <a:ext uri="{FF2B5EF4-FFF2-40B4-BE49-F238E27FC236}">
                  <a16:creationId xmlns:a16="http://schemas.microsoft.com/office/drawing/2014/main" id="{D8CCEEFD-C0A1-407C-BDA0-DBC75AC88365}"/>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200;p101">
              <a:extLst>
                <a:ext uri="{FF2B5EF4-FFF2-40B4-BE49-F238E27FC236}">
                  <a16:creationId xmlns:a16="http://schemas.microsoft.com/office/drawing/2014/main" id="{034DD7DF-119A-44CF-B67A-F9B66A5500B0}"/>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201;p101">
              <a:extLst>
                <a:ext uri="{FF2B5EF4-FFF2-40B4-BE49-F238E27FC236}">
                  <a16:creationId xmlns:a16="http://schemas.microsoft.com/office/drawing/2014/main" id="{42A92980-BD89-4FE2-8DEC-2A6852642E4F}"/>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202;p101">
              <a:extLst>
                <a:ext uri="{FF2B5EF4-FFF2-40B4-BE49-F238E27FC236}">
                  <a16:creationId xmlns:a16="http://schemas.microsoft.com/office/drawing/2014/main" id="{C8333CCB-BAC4-4571-9A3E-54FCE25FEDD4}"/>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203;p101">
              <a:extLst>
                <a:ext uri="{FF2B5EF4-FFF2-40B4-BE49-F238E27FC236}">
                  <a16:creationId xmlns:a16="http://schemas.microsoft.com/office/drawing/2014/main" id="{DA50ED73-6995-4881-8851-AD23F430D5F6}"/>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204;p101">
              <a:extLst>
                <a:ext uri="{FF2B5EF4-FFF2-40B4-BE49-F238E27FC236}">
                  <a16:creationId xmlns:a16="http://schemas.microsoft.com/office/drawing/2014/main" id="{3A10AE8A-8E1F-4F85-866E-DF01D6C0F3D4}"/>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205;p101">
              <a:extLst>
                <a:ext uri="{FF2B5EF4-FFF2-40B4-BE49-F238E27FC236}">
                  <a16:creationId xmlns:a16="http://schemas.microsoft.com/office/drawing/2014/main" id="{B1EB7AE1-6F61-4397-A596-9E03ACC81765}"/>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206;p101">
              <a:extLst>
                <a:ext uri="{FF2B5EF4-FFF2-40B4-BE49-F238E27FC236}">
                  <a16:creationId xmlns:a16="http://schemas.microsoft.com/office/drawing/2014/main" id="{A2D085DA-E0CA-497F-8531-A1B0145E22F4}"/>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207;p101">
              <a:extLst>
                <a:ext uri="{FF2B5EF4-FFF2-40B4-BE49-F238E27FC236}">
                  <a16:creationId xmlns:a16="http://schemas.microsoft.com/office/drawing/2014/main" id="{DA9D1E3A-C635-44A0-9320-37A863B10FF9}"/>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208;p101">
              <a:extLst>
                <a:ext uri="{FF2B5EF4-FFF2-40B4-BE49-F238E27FC236}">
                  <a16:creationId xmlns:a16="http://schemas.microsoft.com/office/drawing/2014/main" id="{3274C5E7-F983-4DAD-ACC4-103FED147D62}"/>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209;p101">
              <a:extLst>
                <a:ext uri="{FF2B5EF4-FFF2-40B4-BE49-F238E27FC236}">
                  <a16:creationId xmlns:a16="http://schemas.microsoft.com/office/drawing/2014/main" id="{B16FEF89-AA54-4C1B-8625-FF2AEAD39522}"/>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210;p101">
              <a:extLst>
                <a:ext uri="{FF2B5EF4-FFF2-40B4-BE49-F238E27FC236}">
                  <a16:creationId xmlns:a16="http://schemas.microsoft.com/office/drawing/2014/main" id="{208E30B2-36F3-4851-93FC-074D2108FEC9}"/>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TextBox 255">
            <a:extLst>
              <a:ext uri="{FF2B5EF4-FFF2-40B4-BE49-F238E27FC236}">
                <a16:creationId xmlns:a16="http://schemas.microsoft.com/office/drawing/2014/main" id="{8CF6C1BC-E2B0-49A3-8347-F892C965F653}"/>
              </a:ext>
            </a:extLst>
          </p:cNvPr>
          <p:cNvSpPr txBox="1"/>
          <p:nvPr/>
        </p:nvSpPr>
        <p:spPr>
          <a:xfrm>
            <a:off x="4561099" y="4033029"/>
            <a:ext cx="3488654" cy="1015663"/>
          </a:xfrm>
          <a:prstGeom prst="rect">
            <a:avLst/>
          </a:prstGeom>
          <a:noFill/>
        </p:spPr>
        <p:txBody>
          <a:bodyPr wrap="square">
            <a:spAutoFit/>
          </a:bodyPr>
          <a:lstStyle/>
          <a:p>
            <a:pPr lvl="0" algn="ctr" rtl="0">
              <a:spcBef>
                <a:spcPts val="0"/>
              </a:spcBef>
              <a:spcAft>
                <a:spcPts val="0"/>
              </a:spcAft>
            </a:pPr>
            <a:r>
              <a:rPr lang="en-GB" sz="3000" dirty="0"/>
              <a:t>The </a:t>
            </a:r>
            <a:r>
              <a:rPr lang="en-GB" sz="3000" dirty="0">
                <a:solidFill>
                  <a:srgbClr val="00B0F0"/>
                </a:solidFill>
              </a:rPr>
              <a:t>success criteria </a:t>
            </a:r>
            <a:r>
              <a:rPr lang="en-GB" sz="3000" dirty="0"/>
              <a:t>have been achieved.</a:t>
            </a:r>
          </a:p>
        </p:txBody>
      </p:sp>
      <p:sp>
        <p:nvSpPr>
          <p:cNvPr id="257" name="TextBox 256">
            <a:extLst>
              <a:ext uri="{FF2B5EF4-FFF2-40B4-BE49-F238E27FC236}">
                <a16:creationId xmlns:a16="http://schemas.microsoft.com/office/drawing/2014/main" id="{EC11FC8E-03BD-47FE-A8A6-1A993950432F}"/>
              </a:ext>
            </a:extLst>
          </p:cNvPr>
          <p:cNvSpPr txBox="1"/>
          <p:nvPr/>
        </p:nvSpPr>
        <p:spPr>
          <a:xfrm>
            <a:off x="9094698" y="4033029"/>
            <a:ext cx="2824406" cy="1015663"/>
          </a:xfrm>
          <a:prstGeom prst="rect">
            <a:avLst/>
          </a:prstGeom>
          <a:noFill/>
        </p:spPr>
        <p:txBody>
          <a:bodyPr wrap="square">
            <a:spAutoFit/>
          </a:bodyPr>
          <a:lstStyle/>
          <a:p>
            <a:pPr lvl="0" algn="ctr" rtl="0">
              <a:spcBef>
                <a:spcPts val="0"/>
              </a:spcBef>
              <a:spcAft>
                <a:spcPts val="0"/>
              </a:spcAft>
            </a:pPr>
            <a:r>
              <a:rPr lang="en-GB" sz="3000" dirty="0"/>
              <a:t>The </a:t>
            </a:r>
            <a:r>
              <a:rPr lang="en-GB" sz="3000" dirty="0">
                <a:solidFill>
                  <a:srgbClr val="00B050"/>
                </a:solidFill>
              </a:rPr>
              <a:t>benchmarks</a:t>
            </a:r>
            <a:r>
              <a:rPr lang="en-GB" sz="3000" dirty="0"/>
              <a:t> have been met.</a:t>
            </a:r>
          </a:p>
        </p:txBody>
      </p:sp>
      <p:sp>
        <p:nvSpPr>
          <p:cNvPr id="258" name="TextBox 257">
            <a:extLst>
              <a:ext uri="{FF2B5EF4-FFF2-40B4-BE49-F238E27FC236}">
                <a16:creationId xmlns:a16="http://schemas.microsoft.com/office/drawing/2014/main" id="{F39A5D96-F2ED-465E-88EC-7FE0C213C253}"/>
              </a:ext>
            </a:extLst>
          </p:cNvPr>
          <p:cNvSpPr txBox="1"/>
          <p:nvPr/>
        </p:nvSpPr>
        <p:spPr>
          <a:xfrm>
            <a:off x="965255" y="5619914"/>
            <a:ext cx="10680341" cy="553998"/>
          </a:xfrm>
          <a:prstGeom prst="rect">
            <a:avLst/>
          </a:prstGeom>
          <a:noFill/>
        </p:spPr>
        <p:txBody>
          <a:bodyPr wrap="square">
            <a:spAutoFit/>
          </a:bodyPr>
          <a:lstStyle/>
          <a:p>
            <a:pPr lvl="0" algn="ctr" rtl="0">
              <a:spcBef>
                <a:spcPts val="0"/>
              </a:spcBef>
              <a:spcAft>
                <a:spcPts val="0"/>
              </a:spcAft>
            </a:pPr>
            <a:r>
              <a:rPr lang="en-GB" sz="3000" dirty="0"/>
              <a:t>Planning evidence to demonstrate progress and achievement.</a:t>
            </a:r>
          </a:p>
        </p:txBody>
      </p:sp>
    </p:spTree>
    <p:extLst>
      <p:ext uri="{BB962C8B-B14F-4D97-AF65-F5344CB8AC3E}">
        <p14:creationId xmlns:p14="http://schemas.microsoft.com/office/powerpoint/2010/main" val="16649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8CA5E-BFC5-4F0D-9D80-9B0BD3F9DD9B}"/>
              </a:ext>
            </a:extLst>
          </p:cNvPr>
          <p:cNvSpPr txBox="1"/>
          <p:nvPr/>
        </p:nvSpPr>
        <p:spPr>
          <a:xfrm>
            <a:off x="0" y="112514"/>
            <a:ext cx="12191999" cy="1138773"/>
          </a:xfrm>
          <a:prstGeom prst="rect">
            <a:avLst/>
          </a:prstGeom>
          <a:noFill/>
        </p:spPr>
        <p:txBody>
          <a:bodyPr wrap="square">
            <a:spAutoFit/>
          </a:bodyPr>
          <a:lstStyle/>
          <a:p>
            <a:pPr lvl="0" algn="ctr" rtl="0">
              <a:spcBef>
                <a:spcPts val="0"/>
              </a:spcBef>
              <a:spcAft>
                <a:spcPts val="0"/>
              </a:spcAft>
              <a:buNone/>
              <a:tabLst>
                <a:tab pos="3143250" algn="l"/>
              </a:tabLst>
            </a:pPr>
            <a:r>
              <a:rPr lang="en-GB" sz="4400" dirty="0"/>
              <a:t>Is the evidence </a:t>
            </a:r>
            <a:r>
              <a:rPr lang="en-GB" sz="4400" b="1" dirty="0"/>
              <a:t>manageable</a:t>
            </a:r>
            <a:r>
              <a:rPr lang="en-GB" sz="4400" dirty="0"/>
              <a:t>?</a:t>
            </a:r>
          </a:p>
          <a:p>
            <a:pPr lvl="0" algn="ctr" rtl="0">
              <a:spcBef>
                <a:spcPts val="0"/>
              </a:spcBef>
              <a:spcAft>
                <a:spcPts val="0"/>
              </a:spcAft>
              <a:buNone/>
              <a:tabLst>
                <a:tab pos="3143250" algn="l"/>
              </a:tabLst>
            </a:pPr>
            <a:r>
              <a:rPr lang="en-GB" sz="2400" dirty="0">
                <a:solidFill>
                  <a:srgbClr val="00B0F0"/>
                </a:solidFill>
              </a:rPr>
              <a:t>How much evidence should be gathered to be a demonstration of achievement?</a:t>
            </a:r>
          </a:p>
        </p:txBody>
      </p:sp>
      <p:sp>
        <p:nvSpPr>
          <p:cNvPr id="3" name="TextBox 2">
            <a:extLst>
              <a:ext uri="{FF2B5EF4-FFF2-40B4-BE49-F238E27FC236}">
                <a16:creationId xmlns:a16="http://schemas.microsoft.com/office/drawing/2014/main" id="{802D5165-0A94-49B5-AFD7-E3A03C6DBBDB}"/>
              </a:ext>
            </a:extLst>
          </p:cNvPr>
          <p:cNvSpPr txBox="1"/>
          <p:nvPr/>
        </p:nvSpPr>
        <p:spPr>
          <a:xfrm>
            <a:off x="1" y="1664152"/>
            <a:ext cx="12191999" cy="1138773"/>
          </a:xfrm>
          <a:prstGeom prst="rect">
            <a:avLst/>
          </a:prstGeom>
          <a:noFill/>
        </p:spPr>
        <p:txBody>
          <a:bodyPr wrap="square">
            <a:spAutoFit/>
          </a:bodyPr>
          <a:lstStyle/>
          <a:p>
            <a:pPr lvl="0" algn="ctr" rtl="0">
              <a:spcBef>
                <a:spcPts val="0"/>
              </a:spcBef>
              <a:spcAft>
                <a:spcPts val="0"/>
              </a:spcAft>
              <a:buNone/>
              <a:tabLst>
                <a:tab pos="3143250" algn="l"/>
              </a:tabLst>
            </a:pPr>
            <a:r>
              <a:rPr lang="en-GB" sz="3600" b="1" dirty="0"/>
              <a:t>Quality</a:t>
            </a:r>
            <a:r>
              <a:rPr lang="en-GB" sz="3600" dirty="0"/>
              <a:t> rather than </a:t>
            </a:r>
            <a:r>
              <a:rPr lang="en-GB" sz="3600" b="1" dirty="0"/>
              <a:t>quantity</a:t>
            </a:r>
            <a:r>
              <a:rPr lang="en-GB" sz="3600" dirty="0"/>
              <a:t> should be the focus.</a:t>
            </a:r>
          </a:p>
          <a:p>
            <a:pPr lvl="0" algn="ctr" rtl="0">
              <a:spcBef>
                <a:spcPts val="0"/>
              </a:spcBef>
              <a:spcAft>
                <a:spcPts val="0"/>
              </a:spcAft>
              <a:buNone/>
              <a:tabLst>
                <a:tab pos="3143250" algn="l"/>
              </a:tabLst>
            </a:pPr>
            <a:r>
              <a:rPr lang="en-GB" sz="3200" dirty="0"/>
              <a:t>Plan for evidence that will demonstrate progress and achievement.  </a:t>
            </a:r>
            <a:endParaRPr lang="en-GB" dirty="0">
              <a:solidFill>
                <a:srgbClr val="00B0F0"/>
              </a:solidFill>
            </a:endParaRPr>
          </a:p>
        </p:txBody>
      </p:sp>
      <p:sp>
        <p:nvSpPr>
          <p:cNvPr id="4" name="TextBox 3">
            <a:extLst>
              <a:ext uri="{FF2B5EF4-FFF2-40B4-BE49-F238E27FC236}">
                <a16:creationId xmlns:a16="http://schemas.microsoft.com/office/drawing/2014/main" id="{A5AC1A4C-6AF7-49F8-BAB5-B0B910D6F64E}"/>
              </a:ext>
            </a:extLst>
          </p:cNvPr>
          <p:cNvSpPr txBox="1"/>
          <p:nvPr/>
        </p:nvSpPr>
        <p:spPr>
          <a:xfrm>
            <a:off x="227610" y="3610703"/>
            <a:ext cx="11639493" cy="2308324"/>
          </a:xfrm>
          <a:prstGeom prst="rect">
            <a:avLst/>
          </a:prstGeom>
          <a:noFill/>
        </p:spPr>
        <p:txBody>
          <a:bodyPr wrap="square">
            <a:spAutoFit/>
          </a:bodyPr>
          <a:lstStyle/>
          <a:p>
            <a:pPr algn="ctr"/>
            <a:r>
              <a:rPr lang="en-GB" sz="3600" dirty="0"/>
              <a:t>In short we need a richer mix of high-quality assessment formats, and we also need to reduce the overall burden of assessment for ourselves and for our students. </a:t>
            </a:r>
          </a:p>
          <a:p>
            <a:pPr algn="ctr"/>
            <a:r>
              <a:rPr lang="en-GB" sz="3600" b="1" dirty="0">
                <a:solidFill>
                  <a:srgbClr val="00B0F0"/>
                </a:solidFill>
              </a:rPr>
              <a:t>We need to measure less, but measure it better</a:t>
            </a:r>
            <a:r>
              <a:rPr lang="en-GB" sz="3600" dirty="0">
                <a:solidFill>
                  <a:schemeClr val="bg1"/>
                </a:solidFill>
              </a:rPr>
              <a:t>.</a:t>
            </a:r>
          </a:p>
        </p:txBody>
      </p:sp>
      <p:sp>
        <p:nvSpPr>
          <p:cNvPr id="6" name="TextBox 5">
            <a:extLst>
              <a:ext uri="{FF2B5EF4-FFF2-40B4-BE49-F238E27FC236}">
                <a16:creationId xmlns:a16="http://schemas.microsoft.com/office/drawing/2014/main" id="{D948163E-D7EB-47B0-A927-43477CEC9FFC}"/>
              </a:ext>
            </a:extLst>
          </p:cNvPr>
          <p:cNvSpPr txBox="1"/>
          <p:nvPr/>
        </p:nvSpPr>
        <p:spPr>
          <a:xfrm>
            <a:off x="2842430" y="6023776"/>
            <a:ext cx="6409851" cy="369332"/>
          </a:xfrm>
          <a:prstGeom prst="rect">
            <a:avLst/>
          </a:prstGeom>
          <a:noFill/>
        </p:spPr>
        <p:txBody>
          <a:bodyPr wrap="square">
            <a:spAutoFit/>
          </a:bodyPr>
          <a:lstStyle/>
          <a:p>
            <a:pPr algn="ctr"/>
            <a:r>
              <a:rPr lang="en-GB" sz="1800" i="1" dirty="0">
                <a:solidFill>
                  <a:srgbClr val="333333"/>
                </a:solidFill>
              </a:rPr>
              <a:t>UK Centre for Bioscience Briefing on Assessment - </a:t>
            </a:r>
            <a:r>
              <a:rPr lang="en-GB" sz="1800" dirty="0">
                <a:solidFill>
                  <a:srgbClr val="333333"/>
                </a:solidFill>
              </a:rPr>
              <a:t>P</a:t>
            </a:r>
            <a:r>
              <a:rPr lang="en-GB" dirty="0">
                <a:solidFill>
                  <a:srgbClr val="333333"/>
                </a:solidFill>
              </a:rPr>
              <a:t>hil </a:t>
            </a:r>
            <a:r>
              <a:rPr lang="en-GB" sz="1800" dirty="0">
                <a:solidFill>
                  <a:srgbClr val="333333"/>
                </a:solidFill>
              </a:rPr>
              <a:t>Race (2009)</a:t>
            </a:r>
            <a:endParaRPr lang="en-GB" sz="1800" b="0" i="0" dirty="0">
              <a:solidFill>
                <a:srgbClr val="333333"/>
              </a:solidFill>
              <a:effectLst/>
            </a:endParaRPr>
          </a:p>
        </p:txBody>
      </p:sp>
      <p:pic>
        <p:nvPicPr>
          <p:cNvPr id="7" name="Picture 6">
            <a:extLst>
              <a:ext uri="{FF2B5EF4-FFF2-40B4-BE49-F238E27FC236}">
                <a16:creationId xmlns:a16="http://schemas.microsoft.com/office/drawing/2014/main" id="{94C5EFCA-6B06-4960-AC29-1291020A0BBE}"/>
              </a:ext>
            </a:extLst>
          </p:cNvPr>
          <p:cNvPicPr>
            <a:picLocks noChangeAspect="1"/>
          </p:cNvPicPr>
          <p:nvPr/>
        </p:nvPicPr>
        <p:blipFill rotWithShape="1">
          <a:blip r:embed="rId3"/>
          <a:srcRect l="45270" t="1" b="-1"/>
          <a:stretch/>
        </p:blipFill>
        <p:spPr>
          <a:xfrm rot="10800000" flipV="1">
            <a:off x="4444688" y="3064689"/>
            <a:ext cx="7747312" cy="285699"/>
          </a:xfrm>
          <a:prstGeom prst="rect">
            <a:avLst/>
          </a:prstGeom>
        </p:spPr>
      </p:pic>
    </p:spTree>
    <p:extLst>
      <p:ext uri="{BB962C8B-B14F-4D97-AF65-F5344CB8AC3E}">
        <p14:creationId xmlns:p14="http://schemas.microsoft.com/office/powerpoint/2010/main" val="170400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039D0-EA54-49ED-B8C4-B4CAC3160CEF}"/>
              </a:ext>
            </a:extLst>
          </p:cNvPr>
          <p:cNvSpPr txBox="1"/>
          <p:nvPr/>
        </p:nvSpPr>
        <p:spPr>
          <a:xfrm>
            <a:off x="0" y="112514"/>
            <a:ext cx="12191999" cy="769441"/>
          </a:xfrm>
          <a:prstGeom prst="rect">
            <a:avLst/>
          </a:prstGeom>
          <a:noFill/>
        </p:spPr>
        <p:txBody>
          <a:bodyPr wrap="square">
            <a:spAutoFit/>
          </a:bodyPr>
          <a:lstStyle/>
          <a:p>
            <a:pPr lvl="0" algn="ctr" rtl="0">
              <a:spcBef>
                <a:spcPts val="0"/>
              </a:spcBef>
              <a:spcAft>
                <a:spcPts val="0"/>
              </a:spcAft>
              <a:buNone/>
              <a:tabLst>
                <a:tab pos="3143250" algn="l"/>
              </a:tabLst>
            </a:pPr>
            <a:r>
              <a:rPr lang="en-GB" sz="4400" dirty="0"/>
              <a:t>Is the evidence </a:t>
            </a:r>
            <a:r>
              <a:rPr lang="en-GB" sz="4400" b="1" dirty="0"/>
              <a:t>manageable</a:t>
            </a:r>
            <a:r>
              <a:rPr lang="en-GB" sz="4400" dirty="0"/>
              <a:t>?</a:t>
            </a:r>
          </a:p>
        </p:txBody>
      </p:sp>
      <p:sp>
        <p:nvSpPr>
          <p:cNvPr id="4" name="TextBox 3">
            <a:extLst>
              <a:ext uri="{FF2B5EF4-FFF2-40B4-BE49-F238E27FC236}">
                <a16:creationId xmlns:a16="http://schemas.microsoft.com/office/drawing/2014/main" id="{60470F2A-2B97-449F-B2DE-8FCAF0E833C4}"/>
              </a:ext>
            </a:extLst>
          </p:cNvPr>
          <p:cNvSpPr txBox="1"/>
          <p:nvPr/>
        </p:nvSpPr>
        <p:spPr>
          <a:xfrm>
            <a:off x="331469" y="1053048"/>
            <a:ext cx="11860529" cy="5109091"/>
          </a:xfrm>
          <a:prstGeom prst="rect">
            <a:avLst/>
          </a:prstGeom>
          <a:noFill/>
        </p:spPr>
        <p:txBody>
          <a:bodyPr wrap="square">
            <a:spAutoFit/>
          </a:bodyPr>
          <a:lstStyle/>
          <a:p>
            <a:pPr algn="ctr">
              <a:spcAft>
                <a:spcPts val="1200"/>
              </a:spcAft>
            </a:pPr>
            <a:r>
              <a:rPr lang="en-GB" sz="3200" dirty="0">
                <a:solidFill>
                  <a:srgbClr val="00B0F0"/>
                </a:solidFill>
              </a:rPr>
              <a:t>Bundle</a:t>
            </a:r>
            <a:r>
              <a:rPr lang="en-GB" sz="3200" dirty="0"/>
              <a:t> the Experience and Outcomes.</a:t>
            </a:r>
          </a:p>
          <a:p>
            <a:pPr algn="ctr">
              <a:spcAft>
                <a:spcPts val="1200"/>
              </a:spcAft>
            </a:pPr>
            <a:r>
              <a:rPr lang="en-GB" sz="3200" dirty="0">
                <a:solidFill>
                  <a:srgbClr val="00B050"/>
                </a:solidFill>
              </a:rPr>
              <a:t>Involve the learners </a:t>
            </a:r>
            <a:r>
              <a:rPr lang="en-GB" sz="3200" dirty="0"/>
              <a:t>in documenting their progress.</a:t>
            </a:r>
          </a:p>
          <a:p>
            <a:pPr algn="ctr">
              <a:spcAft>
                <a:spcPts val="1200"/>
              </a:spcAft>
            </a:pPr>
            <a:r>
              <a:rPr lang="en-GB" sz="3200" dirty="0"/>
              <a:t>Keep the focus on the </a:t>
            </a:r>
            <a:r>
              <a:rPr lang="en-GB" sz="3200" dirty="0">
                <a:solidFill>
                  <a:srgbClr val="FF0000"/>
                </a:solidFill>
              </a:rPr>
              <a:t>intended learning</a:t>
            </a:r>
            <a:r>
              <a:rPr lang="en-GB" sz="3200" dirty="0"/>
              <a:t>.</a:t>
            </a:r>
          </a:p>
          <a:p>
            <a:pPr algn="ctr">
              <a:spcAft>
                <a:spcPts val="1200"/>
              </a:spcAft>
            </a:pPr>
            <a:r>
              <a:rPr lang="en-GB" sz="3200" dirty="0">
                <a:solidFill>
                  <a:schemeClr val="accent6">
                    <a:lumMod val="75000"/>
                  </a:schemeClr>
                </a:solidFill>
              </a:rPr>
              <a:t>Sample</a:t>
            </a:r>
            <a:r>
              <a:rPr lang="en-GB" sz="3200" dirty="0"/>
              <a:t> a small, targeted group or individual.</a:t>
            </a:r>
          </a:p>
          <a:p>
            <a:pPr algn="ctr">
              <a:spcAft>
                <a:spcPts val="1200"/>
              </a:spcAft>
            </a:pPr>
            <a:r>
              <a:rPr lang="en-GB" sz="3200" dirty="0"/>
              <a:t>At the planning stage, </a:t>
            </a:r>
            <a:r>
              <a:rPr lang="en-GB" sz="3200" dirty="0">
                <a:solidFill>
                  <a:srgbClr val="9933FF"/>
                </a:solidFill>
              </a:rPr>
              <a:t>design</a:t>
            </a:r>
            <a:r>
              <a:rPr lang="en-GB" sz="3200" dirty="0"/>
              <a:t> the evidence to be gathered.</a:t>
            </a:r>
          </a:p>
          <a:p>
            <a:pPr algn="ctr">
              <a:spcAft>
                <a:spcPts val="1200"/>
              </a:spcAft>
            </a:pPr>
            <a:r>
              <a:rPr lang="en-GB" sz="3200" dirty="0">
                <a:solidFill>
                  <a:srgbClr val="FF66CC"/>
                </a:solidFill>
              </a:rPr>
              <a:t>Record</a:t>
            </a:r>
            <a:r>
              <a:rPr lang="en-GB" sz="3200" dirty="0"/>
              <a:t> routine observations.</a:t>
            </a:r>
          </a:p>
          <a:p>
            <a:pPr algn="ctr">
              <a:spcAft>
                <a:spcPts val="1200"/>
              </a:spcAft>
            </a:pPr>
            <a:r>
              <a:rPr lang="en-GB" sz="3200" dirty="0"/>
              <a:t>Use </a:t>
            </a:r>
            <a:r>
              <a:rPr lang="en-GB" sz="3200" dirty="0">
                <a:solidFill>
                  <a:srgbClr val="0070C0"/>
                </a:solidFill>
              </a:rPr>
              <a:t>formative assessment </a:t>
            </a:r>
            <a:r>
              <a:rPr lang="en-GB" sz="3200" dirty="0"/>
              <a:t>strategies to check for understanding.</a:t>
            </a:r>
          </a:p>
          <a:p>
            <a:pPr algn="ctr">
              <a:spcAft>
                <a:spcPts val="1200"/>
              </a:spcAft>
            </a:pPr>
            <a:r>
              <a:rPr lang="en-GB" sz="3200" dirty="0"/>
              <a:t>Use </a:t>
            </a:r>
            <a:r>
              <a:rPr lang="en-GB" sz="3200" dirty="0">
                <a:solidFill>
                  <a:srgbClr val="FFCC00"/>
                </a:solidFill>
              </a:rPr>
              <a:t>practical systems </a:t>
            </a:r>
            <a:r>
              <a:rPr lang="en-GB" sz="3200" dirty="0"/>
              <a:t>to track and analyse the data. </a:t>
            </a:r>
          </a:p>
        </p:txBody>
      </p:sp>
    </p:spTree>
    <p:extLst>
      <p:ext uri="{BB962C8B-B14F-4D97-AF65-F5344CB8AC3E}">
        <p14:creationId xmlns:p14="http://schemas.microsoft.com/office/powerpoint/2010/main" val="39459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24828A-96EE-4CF3-B36F-C09422EC3570}"/>
              </a:ext>
            </a:extLst>
          </p:cNvPr>
          <p:cNvSpPr txBox="1"/>
          <p:nvPr/>
        </p:nvSpPr>
        <p:spPr>
          <a:xfrm>
            <a:off x="1" y="44113"/>
            <a:ext cx="12191999" cy="646331"/>
          </a:xfrm>
          <a:prstGeom prst="rect">
            <a:avLst/>
          </a:prstGeom>
          <a:noFill/>
        </p:spPr>
        <p:txBody>
          <a:bodyPr wrap="square">
            <a:spAutoFit/>
          </a:bodyPr>
          <a:lstStyle/>
          <a:p>
            <a:pPr lvl="0" algn="ctr" rtl="0">
              <a:spcBef>
                <a:spcPts val="0"/>
              </a:spcBef>
              <a:spcAft>
                <a:spcPts val="0"/>
              </a:spcAft>
              <a:buNone/>
              <a:tabLst>
                <a:tab pos="3143250" algn="l"/>
              </a:tabLst>
            </a:pPr>
            <a:r>
              <a:rPr lang="en-GB" sz="3600" b="1" dirty="0">
                <a:solidFill>
                  <a:srgbClr val="00B0F0"/>
                </a:solidFill>
              </a:rPr>
              <a:t>Tips from classroom practitioners</a:t>
            </a:r>
          </a:p>
        </p:txBody>
      </p:sp>
      <p:graphicFrame>
        <p:nvGraphicFramePr>
          <p:cNvPr id="3" name="Table 3">
            <a:extLst>
              <a:ext uri="{FF2B5EF4-FFF2-40B4-BE49-F238E27FC236}">
                <a16:creationId xmlns:a16="http://schemas.microsoft.com/office/drawing/2014/main" id="{A2705119-24AE-4671-ACCD-2F9532A8A332}"/>
              </a:ext>
            </a:extLst>
          </p:cNvPr>
          <p:cNvGraphicFramePr>
            <a:graphicFrameLocks noGrp="1"/>
          </p:cNvGraphicFramePr>
          <p:nvPr>
            <p:extLst>
              <p:ext uri="{D42A27DB-BD31-4B8C-83A1-F6EECF244321}">
                <p14:modId xmlns:p14="http://schemas.microsoft.com/office/powerpoint/2010/main" val="2280211604"/>
              </p:ext>
            </p:extLst>
          </p:nvPr>
        </p:nvGraphicFramePr>
        <p:xfrm>
          <a:off x="397510" y="735450"/>
          <a:ext cx="11375389" cy="1190148"/>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2249386721"/>
                    </a:ext>
                  </a:extLst>
                </a:gridCol>
                <a:gridCol w="4189793">
                  <a:extLst>
                    <a:ext uri="{9D8B030D-6E8A-4147-A177-3AD203B41FA5}">
                      <a16:colId xmlns:a16="http://schemas.microsoft.com/office/drawing/2014/main" val="738857325"/>
                    </a:ext>
                  </a:extLst>
                </a:gridCol>
                <a:gridCol w="4189793">
                  <a:extLst>
                    <a:ext uri="{9D8B030D-6E8A-4147-A177-3AD203B41FA5}">
                      <a16:colId xmlns:a16="http://schemas.microsoft.com/office/drawing/2014/main" val="4262477880"/>
                    </a:ext>
                  </a:extLst>
                </a:gridCol>
              </a:tblGrid>
              <a:tr h="550068">
                <a:tc>
                  <a:txBody>
                    <a:bodyPr/>
                    <a:lstStyle/>
                    <a:p>
                      <a:r>
                        <a:rPr lang="en-GB" sz="2800" dirty="0"/>
                        <a:t>Routine activity</a:t>
                      </a:r>
                    </a:p>
                  </a:txBody>
                  <a:tcPr>
                    <a:lnR w="12700" cap="flat" cmpd="sng" algn="ctr">
                      <a:solidFill>
                        <a:schemeClr val="tx1"/>
                      </a:solidFill>
                      <a:prstDash val="solid"/>
                      <a:round/>
                      <a:headEnd type="none" w="med" len="med"/>
                      <a:tailEnd type="none" w="med" len="med"/>
                    </a:lnR>
                  </a:tcPr>
                </a:tc>
                <a:tc gridSpan="2">
                  <a:txBody>
                    <a:bodyPr/>
                    <a:lstStyle/>
                    <a:p>
                      <a:r>
                        <a:rPr lang="en-GB" sz="2800" dirty="0"/>
                        <a:t>Practical examples</a:t>
                      </a:r>
                    </a:p>
                  </a:txBody>
                  <a:tcPr>
                    <a:lnL w="12700" cap="flat" cmpd="sng" algn="ctr">
                      <a:solidFill>
                        <a:schemeClr val="tx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5589847"/>
                  </a:ext>
                </a:extLst>
              </a:tr>
              <a:tr h="370840">
                <a:tc>
                  <a:txBody>
                    <a:bodyPr/>
                    <a:lstStyle/>
                    <a:p>
                      <a:r>
                        <a:rPr lang="en-GB" b="1" dirty="0"/>
                        <a:t>Exit notes - before and after the teaching input</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r>
                        <a:rPr lang="en-GB" b="1" dirty="0"/>
                        <a:t>January</a:t>
                      </a:r>
                      <a:r>
                        <a:rPr lang="en-GB" dirty="0"/>
                        <a:t> - “I find equivalent fractions confusing.”</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February</a:t>
                      </a:r>
                      <a:r>
                        <a:rPr lang="en-GB" dirty="0"/>
                        <a:t> - “I now understand how to find equivalent fractions.”</a:t>
                      </a:r>
                    </a:p>
                  </a:txBody>
                  <a:tcPr>
                    <a:solidFill>
                      <a:schemeClr val="accent5">
                        <a:lumMod val="20000"/>
                        <a:lumOff val="80000"/>
                      </a:schemeClr>
                    </a:solidFill>
                  </a:tcPr>
                </a:tc>
                <a:extLst>
                  <a:ext uri="{0D108BD9-81ED-4DB2-BD59-A6C34878D82A}">
                    <a16:rowId xmlns:a16="http://schemas.microsoft.com/office/drawing/2014/main" val="3673306773"/>
                  </a:ext>
                </a:extLst>
              </a:tr>
            </a:tbl>
          </a:graphicData>
        </a:graphic>
      </p:graphicFrame>
      <p:graphicFrame>
        <p:nvGraphicFramePr>
          <p:cNvPr id="5" name="Table 4">
            <a:extLst>
              <a:ext uri="{FF2B5EF4-FFF2-40B4-BE49-F238E27FC236}">
                <a16:creationId xmlns:a16="http://schemas.microsoft.com/office/drawing/2014/main" id="{2A8D0164-8DC0-4DDF-B2E6-9D96BCE13D2F}"/>
              </a:ext>
            </a:extLst>
          </p:cNvPr>
          <p:cNvGraphicFramePr>
            <a:graphicFrameLocks noGrp="1"/>
          </p:cNvGraphicFramePr>
          <p:nvPr>
            <p:extLst>
              <p:ext uri="{D42A27DB-BD31-4B8C-83A1-F6EECF244321}">
                <p14:modId xmlns:p14="http://schemas.microsoft.com/office/powerpoint/2010/main" val="1832422538"/>
              </p:ext>
            </p:extLst>
          </p:nvPr>
        </p:nvGraphicFramePr>
        <p:xfrm>
          <a:off x="397509" y="2014359"/>
          <a:ext cx="11375388" cy="1463040"/>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251877266"/>
                    </a:ext>
                  </a:extLst>
                </a:gridCol>
                <a:gridCol w="2265171">
                  <a:extLst>
                    <a:ext uri="{9D8B030D-6E8A-4147-A177-3AD203B41FA5}">
                      <a16:colId xmlns:a16="http://schemas.microsoft.com/office/drawing/2014/main" val="4217145060"/>
                    </a:ext>
                  </a:extLst>
                </a:gridCol>
                <a:gridCol w="3321219">
                  <a:extLst>
                    <a:ext uri="{9D8B030D-6E8A-4147-A177-3AD203B41FA5}">
                      <a16:colId xmlns:a16="http://schemas.microsoft.com/office/drawing/2014/main" val="3797111095"/>
                    </a:ext>
                  </a:extLst>
                </a:gridCol>
                <a:gridCol w="2793195">
                  <a:extLst>
                    <a:ext uri="{9D8B030D-6E8A-4147-A177-3AD203B41FA5}">
                      <a16:colId xmlns:a16="http://schemas.microsoft.com/office/drawing/2014/main" val="2001168245"/>
                    </a:ext>
                  </a:extLst>
                </a:gridCol>
              </a:tblGrid>
              <a:tr h="370840">
                <a:tc>
                  <a:txBody>
                    <a:bodyPr/>
                    <a:lstStyle/>
                    <a:p>
                      <a:r>
                        <a:rPr lang="en-GB" b="1" dirty="0">
                          <a:solidFill>
                            <a:sysClr val="windowText" lastClr="000000"/>
                          </a:solidFill>
                        </a:rPr>
                        <a:t>Comparing teacher or pupil written feedback in jotters</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GB" b="1" dirty="0">
                          <a:solidFill>
                            <a:sysClr val="windowText" lastClr="000000"/>
                          </a:solidFill>
                        </a:rPr>
                        <a:t>February</a:t>
                      </a:r>
                      <a:r>
                        <a:rPr lang="en-GB" b="0" dirty="0">
                          <a:solidFill>
                            <a:sysClr val="windowText" lastClr="000000"/>
                          </a:solidFill>
                        </a:rPr>
                        <a:t> </a:t>
                      </a:r>
                    </a:p>
                    <a:p>
                      <a:r>
                        <a:rPr lang="en-GB" b="0" dirty="0">
                          <a:solidFill>
                            <a:sysClr val="windowText" lastClr="000000"/>
                          </a:solidFill>
                        </a:rPr>
                        <a:t>“You need to add more connectives to your writing.”</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March</a:t>
                      </a:r>
                      <a:r>
                        <a:rPr lang="en-GB" b="0" dirty="0">
                          <a:solidFill>
                            <a:sysClr val="windowText" lastClr="000000"/>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“I am impressed by the fact you are using more connectives - 3 wow connectives in this piece of writing!”</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April</a:t>
                      </a:r>
                      <a:r>
                        <a:rPr lang="en-GB" b="0" dirty="0">
                          <a:solidFill>
                            <a:sysClr val="windowText" lastClr="000000"/>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“Your use of connectives means you are creating many more complex sentences.”</a:t>
                      </a:r>
                    </a:p>
                  </a:txBody>
                  <a:tcPr>
                    <a:solidFill>
                      <a:schemeClr val="accent6">
                        <a:lumMod val="20000"/>
                        <a:lumOff val="80000"/>
                      </a:schemeClr>
                    </a:solidFill>
                  </a:tcPr>
                </a:tc>
                <a:extLst>
                  <a:ext uri="{0D108BD9-81ED-4DB2-BD59-A6C34878D82A}">
                    <a16:rowId xmlns:a16="http://schemas.microsoft.com/office/drawing/2014/main" val="3842340176"/>
                  </a:ext>
                </a:extLst>
              </a:tr>
            </a:tbl>
          </a:graphicData>
        </a:graphic>
      </p:graphicFrame>
      <p:graphicFrame>
        <p:nvGraphicFramePr>
          <p:cNvPr id="6" name="Table 5">
            <a:extLst>
              <a:ext uri="{FF2B5EF4-FFF2-40B4-BE49-F238E27FC236}">
                <a16:creationId xmlns:a16="http://schemas.microsoft.com/office/drawing/2014/main" id="{1974B2EA-6890-47DE-BA59-8B38F95BF0F5}"/>
              </a:ext>
            </a:extLst>
          </p:cNvPr>
          <p:cNvGraphicFramePr>
            <a:graphicFrameLocks noGrp="1"/>
          </p:cNvGraphicFramePr>
          <p:nvPr>
            <p:extLst>
              <p:ext uri="{D42A27DB-BD31-4B8C-83A1-F6EECF244321}">
                <p14:modId xmlns:p14="http://schemas.microsoft.com/office/powerpoint/2010/main" val="4088486571"/>
              </p:ext>
            </p:extLst>
          </p:nvPr>
        </p:nvGraphicFramePr>
        <p:xfrm>
          <a:off x="397510" y="3566160"/>
          <a:ext cx="11375388" cy="1140618"/>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2956600032"/>
                    </a:ext>
                  </a:extLst>
                </a:gridCol>
                <a:gridCol w="1675917">
                  <a:extLst>
                    <a:ext uri="{9D8B030D-6E8A-4147-A177-3AD203B41FA5}">
                      <a16:colId xmlns:a16="http://schemas.microsoft.com/office/drawing/2014/main" val="3954268288"/>
                    </a:ext>
                  </a:extLst>
                </a:gridCol>
                <a:gridCol w="1675917">
                  <a:extLst>
                    <a:ext uri="{9D8B030D-6E8A-4147-A177-3AD203B41FA5}">
                      <a16:colId xmlns:a16="http://schemas.microsoft.com/office/drawing/2014/main" val="398952911"/>
                    </a:ext>
                  </a:extLst>
                </a:gridCol>
                <a:gridCol w="1675917">
                  <a:extLst>
                    <a:ext uri="{9D8B030D-6E8A-4147-A177-3AD203B41FA5}">
                      <a16:colId xmlns:a16="http://schemas.microsoft.com/office/drawing/2014/main" val="3785873107"/>
                    </a:ext>
                  </a:extLst>
                </a:gridCol>
                <a:gridCol w="1675917">
                  <a:extLst>
                    <a:ext uri="{9D8B030D-6E8A-4147-A177-3AD203B41FA5}">
                      <a16:colId xmlns:a16="http://schemas.microsoft.com/office/drawing/2014/main" val="3985956720"/>
                    </a:ext>
                  </a:extLst>
                </a:gridCol>
                <a:gridCol w="1675917">
                  <a:extLst>
                    <a:ext uri="{9D8B030D-6E8A-4147-A177-3AD203B41FA5}">
                      <a16:colId xmlns:a16="http://schemas.microsoft.com/office/drawing/2014/main" val="924134462"/>
                    </a:ext>
                  </a:extLst>
                </a:gridCol>
              </a:tblGrid>
              <a:tr h="1140618">
                <a:tc>
                  <a:txBody>
                    <a:bodyPr/>
                    <a:lstStyle/>
                    <a:p>
                      <a:r>
                        <a:rPr lang="en-GB" b="1" i="0" dirty="0">
                          <a:solidFill>
                            <a:sysClr val="windowText" lastClr="000000"/>
                          </a:solidFill>
                        </a:rPr>
                        <a:t>Learners scaling confidence on a chart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1" dirty="0">
                          <a:solidFill>
                            <a:sysClr val="windowText" lastClr="000000"/>
                          </a:solidFill>
                        </a:rPr>
                        <a:t>Comparing at the end of the week to analyse progress</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lang="en-GB" dirty="0">
                          <a:solidFill>
                            <a:sysClr val="windowText" lastClr="000000"/>
                          </a:solidFill>
                        </a:rPr>
                        <a:t>Monday </a:t>
                      </a:r>
                    </a:p>
                    <a:p>
                      <a:pPr algn="ctr"/>
                      <a:r>
                        <a:rPr lang="en-GB" b="0" dirty="0">
                          <a:solidFill>
                            <a:sysClr val="windowText" lastClr="000000"/>
                          </a:solidFill>
                        </a:rPr>
                        <a:t>3 out of 10</a:t>
                      </a:r>
                    </a:p>
                  </a:txBody>
                  <a:tcPr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Tuesday</a:t>
                      </a:r>
                      <a:r>
                        <a:rPr lang="en-GB" b="0" dirty="0">
                          <a:solidFill>
                            <a:sysClr val="windowText" lastClr="000000"/>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3 out of 10</a:t>
                      </a:r>
                    </a:p>
                  </a:txBody>
                  <a:tcPr anchor="ctr">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Wednesday</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6 out of 10</a:t>
                      </a:r>
                    </a:p>
                  </a:txBody>
                  <a:tcPr anchor="ctr">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Thursday</a:t>
                      </a:r>
                      <a:r>
                        <a:rPr lang="en-GB" b="0" dirty="0">
                          <a:solidFill>
                            <a:sysClr val="windowText" lastClr="000000"/>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9 out of 10</a:t>
                      </a:r>
                    </a:p>
                  </a:txBody>
                  <a:tcPr anchor="ctr">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Friday</a:t>
                      </a:r>
                      <a:r>
                        <a:rPr lang="en-GB" b="0" dirty="0">
                          <a:solidFill>
                            <a:sysClr val="windowText" lastClr="000000"/>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10 out of 10</a:t>
                      </a:r>
                    </a:p>
                  </a:txBody>
                  <a:tcPr anchor="ctr">
                    <a:solidFill>
                      <a:schemeClr val="accent5">
                        <a:lumMod val="20000"/>
                        <a:lumOff val="80000"/>
                      </a:schemeClr>
                    </a:solidFill>
                  </a:tcPr>
                </a:tc>
                <a:extLst>
                  <a:ext uri="{0D108BD9-81ED-4DB2-BD59-A6C34878D82A}">
                    <a16:rowId xmlns:a16="http://schemas.microsoft.com/office/drawing/2014/main" val="2459328377"/>
                  </a:ext>
                </a:extLst>
              </a:tr>
            </a:tbl>
          </a:graphicData>
        </a:graphic>
      </p:graphicFrame>
      <p:graphicFrame>
        <p:nvGraphicFramePr>
          <p:cNvPr id="7" name="Table 6">
            <a:extLst>
              <a:ext uri="{FF2B5EF4-FFF2-40B4-BE49-F238E27FC236}">
                <a16:creationId xmlns:a16="http://schemas.microsoft.com/office/drawing/2014/main" id="{0B2F1164-BDC2-4D44-9934-31C472AA81D7}"/>
              </a:ext>
            </a:extLst>
          </p:cNvPr>
          <p:cNvGraphicFramePr>
            <a:graphicFrameLocks noGrp="1"/>
          </p:cNvGraphicFramePr>
          <p:nvPr>
            <p:extLst>
              <p:ext uri="{D42A27DB-BD31-4B8C-83A1-F6EECF244321}">
                <p14:modId xmlns:p14="http://schemas.microsoft.com/office/powerpoint/2010/main" val="2330079334"/>
              </p:ext>
            </p:extLst>
          </p:nvPr>
        </p:nvGraphicFramePr>
        <p:xfrm>
          <a:off x="397508" y="4797921"/>
          <a:ext cx="11375389" cy="640080"/>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39684870"/>
                    </a:ext>
                  </a:extLst>
                </a:gridCol>
                <a:gridCol w="4189793">
                  <a:extLst>
                    <a:ext uri="{9D8B030D-6E8A-4147-A177-3AD203B41FA5}">
                      <a16:colId xmlns:a16="http://schemas.microsoft.com/office/drawing/2014/main" val="320162435"/>
                    </a:ext>
                  </a:extLst>
                </a:gridCol>
                <a:gridCol w="4189793">
                  <a:extLst>
                    <a:ext uri="{9D8B030D-6E8A-4147-A177-3AD203B41FA5}">
                      <a16:colId xmlns:a16="http://schemas.microsoft.com/office/drawing/2014/main" val="2946978024"/>
                    </a:ext>
                  </a:extLst>
                </a:gridCol>
              </a:tblGrid>
              <a:tr h="370840">
                <a:tc>
                  <a:txBody>
                    <a:bodyPr/>
                    <a:lstStyle/>
                    <a:p>
                      <a:r>
                        <a:rPr lang="en-GB" b="1" dirty="0">
                          <a:solidFill>
                            <a:sysClr val="windowText" lastClr="000000"/>
                          </a:solidFill>
                        </a:rPr>
                        <a:t>Learners/teachers assessing against success criteria</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GB" dirty="0">
                          <a:solidFill>
                            <a:sysClr val="windowText" lastClr="000000"/>
                          </a:solidFill>
                        </a:rPr>
                        <a:t>February</a:t>
                      </a:r>
                      <a:endParaRPr lang="en-GB" b="0" dirty="0">
                        <a:solidFill>
                          <a:sysClr val="windowText" lastClr="000000"/>
                        </a:solidFill>
                      </a:endParaRPr>
                    </a:p>
                    <a:p>
                      <a:r>
                        <a:rPr lang="en-GB" b="0" dirty="0">
                          <a:solidFill>
                            <a:sysClr val="windowText" lastClr="000000"/>
                          </a:solidFill>
                        </a:rPr>
                        <a:t>Met 5 out of 12 of the writing criteria</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March</a:t>
                      </a:r>
                      <a:endParaRPr lang="en-GB" b="0" dirty="0">
                        <a:solidFill>
                          <a:sysClr val="windowText" lastClr="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Met 10 out of 12 of the writing criteria.</a:t>
                      </a:r>
                      <a:endParaRPr lang="en-GB" b="1" dirty="0">
                        <a:solidFill>
                          <a:sysClr val="windowText" lastClr="000000"/>
                        </a:solidFill>
                      </a:endParaRPr>
                    </a:p>
                  </a:txBody>
                  <a:tcPr>
                    <a:solidFill>
                      <a:schemeClr val="accent6">
                        <a:lumMod val="20000"/>
                        <a:lumOff val="80000"/>
                      </a:schemeClr>
                    </a:solidFill>
                  </a:tcPr>
                </a:tc>
                <a:extLst>
                  <a:ext uri="{0D108BD9-81ED-4DB2-BD59-A6C34878D82A}">
                    <a16:rowId xmlns:a16="http://schemas.microsoft.com/office/drawing/2014/main" val="1492372039"/>
                  </a:ext>
                </a:extLst>
              </a:tr>
            </a:tbl>
          </a:graphicData>
        </a:graphic>
      </p:graphicFrame>
      <p:graphicFrame>
        <p:nvGraphicFramePr>
          <p:cNvPr id="8" name="Table 7">
            <a:extLst>
              <a:ext uri="{FF2B5EF4-FFF2-40B4-BE49-F238E27FC236}">
                <a16:creationId xmlns:a16="http://schemas.microsoft.com/office/drawing/2014/main" id="{D4DFA2D0-D0A7-4112-87BC-F3D089166587}"/>
              </a:ext>
            </a:extLst>
          </p:cNvPr>
          <p:cNvGraphicFramePr>
            <a:graphicFrameLocks noGrp="1"/>
          </p:cNvGraphicFramePr>
          <p:nvPr>
            <p:extLst>
              <p:ext uri="{D42A27DB-BD31-4B8C-83A1-F6EECF244321}">
                <p14:modId xmlns:p14="http://schemas.microsoft.com/office/powerpoint/2010/main" val="859162840"/>
              </p:ext>
            </p:extLst>
          </p:nvPr>
        </p:nvGraphicFramePr>
        <p:xfrm>
          <a:off x="397507" y="5549622"/>
          <a:ext cx="11375389" cy="820578"/>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39684870"/>
                    </a:ext>
                  </a:extLst>
                </a:gridCol>
                <a:gridCol w="8379586">
                  <a:extLst>
                    <a:ext uri="{9D8B030D-6E8A-4147-A177-3AD203B41FA5}">
                      <a16:colId xmlns:a16="http://schemas.microsoft.com/office/drawing/2014/main" val="320162435"/>
                    </a:ext>
                  </a:extLst>
                </a:gridCol>
              </a:tblGrid>
              <a:tr h="820578">
                <a:tc>
                  <a:txBody>
                    <a:bodyPr/>
                    <a:lstStyle/>
                    <a:p>
                      <a:r>
                        <a:rPr lang="en-GB" b="1" dirty="0">
                          <a:solidFill>
                            <a:sysClr val="windowText" lastClr="000000"/>
                          </a:solidFill>
                        </a:rPr>
                        <a:t>Thumbs up/down</a:t>
                      </a:r>
                    </a:p>
                    <a:p>
                      <a:r>
                        <a:rPr lang="en-GB" b="1" dirty="0">
                          <a:solidFill>
                            <a:sysClr val="windowText" lastClr="000000"/>
                          </a:solidFill>
                        </a:rPr>
                        <a:t>Traffic Lights</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r>
                        <a:rPr lang="en-GB" b="0" dirty="0">
                          <a:solidFill>
                            <a:sysClr val="windowText" lastClr="000000"/>
                          </a:solidFill>
                        </a:rPr>
                        <a:t>Noting for targeted children to track progress. </a:t>
                      </a:r>
                    </a:p>
                    <a:p>
                      <a:r>
                        <a:rPr lang="en-GB" b="0" dirty="0">
                          <a:solidFill>
                            <a:sysClr val="windowText" lastClr="000000"/>
                          </a:solidFill>
                        </a:rPr>
                        <a:t>Looking for an increase in thumbs up or green lights. </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492372039"/>
                  </a:ext>
                </a:extLst>
              </a:tr>
            </a:tbl>
          </a:graphicData>
        </a:graphic>
      </p:graphicFrame>
    </p:spTree>
    <p:extLst>
      <p:ext uri="{BB962C8B-B14F-4D97-AF65-F5344CB8AC3E}">
        <p14:creationId xmlns:p14="http://schemas.microsoft.com/office/powerpoint/2010/main" val="51663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56221E-81FF-4F6A-A4FB-5ADD8C566010}"/>
              </a:ext>
            </a:extLst>
          </p:cNvPr>
          <p:cNvSpPr txBox="1"/>
          <p:nvPr/>
        </p:nvSpPr>
        <p:spPr>
          <a:xfrm>
            <a:off x="0" y="112514"/>
            <a:ext cx="12191999" cy="769441"/>
          </a:xfrm>
          <a:prstGeom prst="rect">
            <a:avLst/>
          </a:prstGeom>
          <a:noFill/>
        </p:spPr>
        <p:txBody>
          <a:bodyPr wrap="square">
            <a:spAutoFit/>
          </a:bodyPr>
          <a:lstStyle/>
          <a:p>
            <a:pPr lvl="0" algn="ctr" rtl="0">
              <a:spcBef>
                <a:spcPts val="0"/>
              </a:spcBef>
              <a:spcAft>
                <a:spcPts val="0"/>
              </a:spcAft>
              <a:buNone/>
              <a:tabLst>
                <a:tab pos="3143250" algn="l"/>
              </a:tabLst>
            </a:pPr>
            <a:r>
              <a:rPr lang="en-GB" sz="4400" dirty="0"/>
              <a:t>Is the evidence </a:t>
            </a:r>
            <a:r>
              <a:rPr lang="en-GB" sz="4400" b="1" dirty="0"/>
              <a:t>varied</a:t>
            </a:r>
            <a:r>
              <a:rPr lang="en-GB" sz="4400" dirty="0"/>
              <a:t>?</a:t>
            </a:r>
          </a:p>
        </p:txBody>
      </p:sp>
      <p:pic>
        <p:nvPicPr>
          <p:cNvPr id="3" name="Content Placeholder 3" descr="Shoveling – Language Lab Unleashed">
            <a:extLst>
              <a:ext uri="{FF2B5EF4-FFF2-40B4-BE49-F238E27FC236}">
                <a16:creationId xmlns:a16="http://schemas.microsoft.com/office/drawing/2014/main" id="{01089107-FA7F-4244-AE08-C70449E7D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029" y="881955"/>
            <a:ext cx="4560570" cy="3420429"/>
          </a:xfrm>
          <a:prstGeom prst="rect">
            <a:avLst/>
          </a:prstGeom>
          <a:ln>
            <a:solidFill>
              <a:schemeClr val="tx1"/>
            </a:solidFill>
          </a:ln>
        </p:spPr>
      </p:pic>
      <p:sp>
        <p:nvSpPr>
          <p:cNvPr id="5" name="TextBox 4">
            <a:extLst>
              <a:ext uri="{FF2B5EF4-FFF2-40B4-BE49-F238E27FC236}">
                <a16:creationId xmlns:a16="http://schemas.microsoft.com/office/drawing/2014/main" id="{8276522B-6394-4DA5-B801-71FA80576937}"/>
              </a:ext>
            </a:extLst>
          </p:cNvPr>
          <p:cNvSpPr txBox="1"/>
          <p:nvPr/>
        </p:nvSpPr>
        <p:spPr>
          <a:xfrm>
            <a:off x="0" y="1206966"/>
            <a:ext cx="7479029"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b="1" dirty="0">
                <a:solidFill>
                  <a:srgbClr val="00B0F0"/>
                </a:solidFill>
              </a:rPr>
              <a:t>Evidence is not endless stacks of paper.</a:t>
            </a:r>
          </a:p>
        </p:txBody>
      </p:sp>
      <p:sp>
        <p:nvSpPr>
          <p:cNvPr id="6" name="TextBox 5">
            <a:extLst>
              <a:ext uri="{FF2B5EF4-FFF2-40B4-BE49-F238E27FC236}">
                <a16:creationId xmlns:a16="http://schemas.microsoft.com/office/drawing/2014/main" id="{FFA10A32-085D-4BC6-8483-FED815B8BE93}"/>
              </a:ext>
            </a:extLst>
          </p:cNvPr>
          <p:cNvSpPr txBox="1"/>
          <p:nvPr/>
        </p:nvSpPr>
        <p:spPr>
          <a:xfrm>
            <a:off x="-1" y="2022573"/>
            <a:ext cx="7479029" cy="1077218"/>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t>Evidence should come from a </a:t>
            </a:r>
          </a:p>
          <a:p>
            <a:pPr lvl="0" algn="ctr" rtl="0">
              <a:spcBef>
                <a:spcPts val="0"/>
              </a:spcBef>
              <a:spcAft>
                <a:spcPts val="0"/>
              </a:spcAft>
              <a:buNone/>
              <a:tabLst>
                <a:tab pos="3143250" algn="l"/>
              </a:tabLst>
            </a:pPr>
            <a:r>
              <a:rPr lang="en-GB" sz="3200" dirty="0"/>
              <a:t>variety of different sources.</a:t>
            </a:r>
          </a:p>
        </p:txBody>
      </p:sp>
      <p:grpSp>
        <p:nvGrpSpPr>
          <p:cNvPr id="18" name="Group 17">
            <a:extLst>
              <a:ext uri="{FF2B5EF4-FFF2-40B4-BE49-F238E27FC236}">
                <a16:creationId xmlns:a16="http://schemas.microsoft.com/office/drawing/2014/main" id="{5F62AAC5-91D1-46D5-9A2F-A0A13AA43E40}"/>
              </a:ext>
            </a:extLst>
          </p:cNvPr>
          <p:cNvGrpSpPr/>
          <p:nvPr/>
        </p:nvGrpSpPr>
        <p:grpSpPr>
          <a:xfrm>
            <a:off x="-1" y="3550177"/>
            <a:ext cx="11022329" cy="2539148"/>
            <a:chOff x="-1" y="3550177"/>
            <a:chExt cx="11022329" cy="2539148"/>
          </a:xfrm>
        </p:grpSpPr>
        <p:sp>
          <p:nvSpPr>
            <p:cNvPr id="7" name="TextBox 6">
              <a:extLst>
                <a:ext uri="{FF2B5EF4-FFF2-40B4-BE49-F238E27FC236}">
                  <a16:creationId xmlns:a16="http://schemas.microsoft.com/office/drawing/2014/main" id="{8FA5D139-C3F2-4C91-94CA-1095924A1C00}"/>
                </a:ext>
              </a:extLst>
            </p:cNvPr>
            <p:cNvSpPr txBox="1"/>
            <p:nvPr/>
          </p:nvSpPr>
          <p:spPr>
            <a:xfrm>
              <a:off x="1" y="3550177"/>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chemeClr val="accent6">
                      <a:lumMod val="75000"/>
                    </a:schemeClr>
                  </a:solidFill>
                </a:rPr>
                <a:t>observations</a:t>
              </a:r>
            </a:p>
          </p:txBody>
        </p:sp>
        <p:sp>
          <p:nvSpPr>
            <p:cNvPr id="8" name="TextBox 7">
              <a:extLst>
                <a:ext uri="{FF2B5EF4-FFF2-40B4-BE49-F238E27FC236}">
                  <a16:creationId xmlns:a16="http://schemas.microsoft.com/office/drawing/2014/main" id="{58B3C076-170A-408E-8086-A039377AC0C4}"/>
                </a:ext>
              </a:extLst>
            </p:cNvPr>
            <p:cNvSpPr txBox="1"/>
            <p:nvPr/>
          </p:nvSpPr>
          <p:spPr>
            <a:xfrm>
              <a:off x="-1" y="4524909"/>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9933FF"/>
                  </a:solidFill>
                </a:rPr>
                <a:t>dialogue</a:t>
              </a:r>
            </a:p>
          </p:txBody>
        </p:sp>
        <p:sp>
          <p:nvSpPr>
            <p:cNvPr id="9" name="TextBox 8">
              <a:extLst>
                <a:ext uri="{FF2B5EF4-FFF2-40B4-BE49-F238E27FC236}">
                  <a16:creationId xmlns:a16="http://schemas.microsoft.com/office/drawing/2014/main" id="{0D03D3C8-B668-433F-B204-1807FCCD912C}"/>
                </a:ext>
              </a:extLst>
            </p:cNvPr>
            <p:cNvSpPr txBox="1"/>
            <p:nvPr/>
          </p:nvSpPr>
          <p:spPr>
            <a:xfrm>
              <a:off x="1" y="5480688"/>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00B050"/>
                  </a:solidFill>
                </a:rPr>
                <a:t>jotter work</a:t>
              </a:r>
            </a:p>
          </p:txBody>
        </p:sp>
        <p:sp>
          <p:nvSpPr>
            <p:cNvPr id="10" name="TextBox 9">
              <a:extLst>
                <a:ext uri="{FF2B5EF4-FFF2-40B4-BE49-F238E27FC236}">
                  <a16:creationId xmlns:a16="http://schemas.microsoft.com/office/drawing/2014/main" id="{BBD08645-D0C6-40CA-BC69-A6DDED96849B}"/>
                </a:ext>
              </a:extLst>
            </p:cNvPr>
            <p:cNvSpPr txBox="1"/>
            <p:nvPr/>
          </p:nvSpPr>
          <p:spPr>
            <a:xfrm>
              <a:off x="2598421" y="3550177"/>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9933FF"/>
                  </a:solidFill>
                </a:rPr>
                <a:t>posters</a:t>
              </a:r>
            </a:p>
          </p:txBody>
        </p:sp>
        <p:sp>
          <p:nvSpPr>
            <p:cNvPr id="11" name="TextBox 10">
              <a:extLst>
                <a:ext uri="{FF2B5EF4-FFF2-40B4-BE49-F238E27FC236}">
                  <a16:creationId xmlns:a16="http://schemas.microsoft.com/office/drawing/2014/main" id="{1EDBCB1D-93D7-4F7D-9387-F70ACA6F9BD3}"/>
                </a:ext>
              </a:extLst>
            </p:cNvPr>
            <p:cNvSpPr txBox="1"/>
            <p:nvPr/>
          </p:nvSpPr>
          <p:spPr>
            <a:xfrm>
              <a:off x="2598421" y="4515432"/>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FF66CC"/>
                  </a:solidFill>
                </a:rPr>
                <a:t>exit pass</a:t>
              </a:r>
            </a:p>
          </p:txBody>
        </p:sp>
        <p:sp>
          <p:nvSpPr>
            <p:cNvPr id="12" name="TextBox 11">
              <a:extLst>
                <a:ext uri="{FF2B5EF4-FFF2-40B4-BE49-F238E27FC236}">
                  <a16:creationId xmlns:a16="http://schemas.microsoft.com/office/drawing/2014/main" id="{54EBDA95-5BE9-44B2-A1CA-237D7B325470}"/>
                </a:ext>
              </a:extLst>
            </p:cNvPr>
            <p:cNvSpPr txBox="1"/>
            <p:nvPr/>
          </p:nvSpPr>
          <p:spPr>
            <a:xfrm>
              <a:off x="4880609" y="4521759"/>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00B050"/>
                  </a:solidFill>
                </a:rPr>
                <a:t>presentations</a:t>
              </a:r>
            </a:p>
          </p:txBody>
        </p:sp>
        <p:sp>
          <p:nvSpPr>
            <p:cNvPr id="13" name="TextBox 12">
              <a:extLst>
                <a:ext uri="{FF2B5EF4-FFF2-40B4-BE49-F238E27FC236}">
                  <a16:creationId xmlns:a16="http://schemas.microsoft.com/office/drawing/2014/main" id="{E64A2F0C-7681-48F3-A15E-B120CCEF8D37}"/>
                </a:ext>
              </a:extLst>
            </p:cNvPr>
            <p:cNvSpPr txBox="1"/>
            <p:nvPr/>
          </p:nvSpPr>
          <p:spPr>
            <a:xfrm>
              <a:off x="4880609" y="3551158"/>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00B0F0"/>
                  </a:solidFill>
                </a:rPr>
                <a:t>assessment</a:t>
              </a:r>
            </a:p>
          </p:txBody>
        </p:sp>
        <p:sp>
          <p:nvSpPr>
            <p:cNvPr id="14" name="TextBox 13">
              <a:extLst>
                <a:ext uri="{FF2B5EF4-FFF2-40B4-BE49-F238E27FC236}">
                  <a16:creationId xmlns:a16="http://schemas.microsoft.com/office/drawing/2014/main" id="{656365AA-A0F2-45BF-909E-B070918B7DF5}"/>
                </a:ext>
              </a:extLst>
            </p:cNvPr>
            <p:cNvSpPr txBox="1"/>
            <p:nvPr/>
          </p:nvSpPr>
          <p:spPr>
            <a:xfrm>
              <a:off x="2598421" y="5497730"/>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FF0000"/>
                  </a:solidFill>
                </a:rPr>
                <a:t>reports</a:t>
              </a:r>
            </a:p>
          </p:txBody>
        </p:sp>
        <p:sp>
          <p:nvSpPr>
            <p:cNvPr id="15" name="TextBox 14">
              <a:extLst>
                <a:ext uri="{FF2B5EF4-FFF2-40B4-BE49-F238E27FC236}">
                  <a16:creationId xmlns:a16="http://schemas.microsoft.com/office/drawing/2014/main" id="{2FA4BCC1-F267-4BDB-9D9E-F8462E348E3A}"/>
                </a:ext>
              </a:extLst>
            </p:cNvPr>
            <p:cNvSpPr txBox="1"/>
            <p:nvPr/>
          </p:nvSpPr>
          <p:spPr>
            <a:xfrm>
              <a:off x="4880609" y="5494322"/>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chemeClr val="accent6">
                      <a:lumMod val="75000"/>
                    </a:schemeClr>
                  </a:solidFill>
                </a:rPr>
                <a:t>learning logs</a:t>
              </a:r>
            </a:p>
          </p:txBody>
        </p:sp>
        <p:sp>
          <p:nvSpPr>
            <p:cNvPr id="16" name="TextBox 15">
              <a:extLst>
                <a:ext uri="{FF2B5EF4-FFF2-40B4-BE49-F238E27FC236}">
                  <a16:creationId xmlns:a16="http://schemas.microsoft.com/office/drawing/2014/main" id="{D2526C36-CFA5-434A-92F0-60A122D97968}"/>
                </a:ext>
              </a:extLst>
            </p:cNvPr>
            <p:cNvSpPr txBox="1"/>
            <p:nvPr/>
          </p:nvSpPr>
          <p:spPr>
            <a:xfrm>
              <a:off x="7772399" y="5504550"/>
              <a:ext cx="3249929"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00B0F0"/>
                  </a:solidFill>
                </a:rPr>
                <a:t>show-me boards</a:t>
              </a:r>
            </a:p>
          </p:txBody>
        </p:sp>
        <p:sp>
          <p:nvSpPr>
            <p:cNvPr id="17" name="TextBox 16">
              <a:extLst>
                <a:ext uri="{FF2B5EF4-FFF2-40B4-BE49-F238E27FC236}">
                  <a16:creationId xmlns:a16="http://schemas.microsoft.com/office/drawing/2014/main" id="{D12074B2-8562-423C-A951-411828352E5D}"/>
                </a:ext>
              </a:extLst>
            </p:cNvPr>
            <p:cNvSpPr txBox="1"/>
            <p:nvPr/>
          </p:nvSpPr>
          <p:spPr>
            <a:xfrm>
              <a:off x="7772399" y="4515431"/>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FF66CC"/>
                  </a:solidFill>
                </a:rPr>
                <a:t>journals</a:t>
              </a:r>
            </a:p>
          </p:txBody>
        </p:sp>
      </p:grpSp>
    </p:spTree>
    <p:extLst>
      <p:ext uri="{BB962C8B-B14F-4D97-AF65-F5344CB8AC3E}">
        <p14:creationId xmlns:p14="http://schemas.microsoft.com/office/powerpoint/2010/main" val="12683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9B5D67-86E3-4D92-8D74-AAF228701266}"/>
              </a:ext>
            </a:extLst>
          </p:cNvPr>
          <p:cNvSpPr txBox="1"/>
          <p:nvPr/>
        </p:nvSpPr>
        <p:spPr>
          <a:xfrm>
            <a:off x="0" y="112514"/>
            <a:ext cx="12191999" cy="769441"/>
          </a:xfrm>
          <a:prstGeom prst="rect">
            <a:avLst/>
          </a:prstGeom>
          <a:noFill/>
        </p:spPr>
        <p:txBody>
          <a:bodyPr wrap="square">
            <a:spAutoFit/>
          </a:bodyPr>
          <a:lstStyle/>
          <a:p>
            <a:pPr lvl="0" algn="ctr" rtl="0">
              <a:spcBef>
                <a:spcPts val="0"/>
              </a:spcBef>
              <a:spcAft>
                <a:spcPts val="0"/>
              </a:spcAft>
              <a:buNone/>
              <a:tabLst>
                <a:tab pos="3143250" algn="l"/>
              </a:tabLst>
            </a:pPr>
            <a:r>
              <a:rPr lang="en-GB" sz="4400" dirty="0"/>
              <a:t>Is the evidence </a:t>
            </a:r>
            <a:r>
              <a:rPr lang="en-GB" sz="4400" b="1" dirty="0"/>
              <a:t>varied</a:t>
            </a:r>
            <a:r>
              <a:rPr lang="en-GB" sz="4400" dirty="0"/>
              <a:t>?</a:t>
            </a:r>
          </a:p>
        </p:txBody>
      </p:sp>
      <p:sp>
        <p:nvSpPr>
          <p:cNvPr id="5" name="TextBox 4">
            <a:extLst>
              <a:ext uri="{FF2B5EF4-FFF2-40B4-BE49-F238E27FC236}">
                <a16:creationId xmlns:a16="http://schemas.microsoft.com/office/drawing/2014/main" id="{A615172F-221C-4AB9-8D97-E70554FBC21E}"/>
              </a:ext>
            </a:extLst>
          </p:cNvPr>
          <p:cNvSpPr txBox="1"/>
          <p:nvPr/>
        </p:nvSpPr>
        <p:spPr>
          <a:xfrm>
            <a:off x="7621837" y="1286525"/>
            <a:ext cx="3608160" cy="646331"/>
          </a:xfrm>
          <a:prstGeom prst="rect">
            <a:avLst/>
          </a:prstGeom>
          <a:noFill/>
        </p:spPr>
        <p:txBody>
          <a:bodyPr wrap="square" rtlCol="0">
            <a:spAutoFit/>
          </a:bodyPr>
          <a:lstStyle/>
          <a:p>
            <a:pPr algn="ctr"/>
            <a:r>
              <a:rPr lang="en-GB" sz="3600" b="1" dirty="0">
                <a:solidFill>
                  <a:schemeClr val="accent6">
                    <a:lumMod val="75000"/>
                  </a:schemeClr>
                </a:solidFill>
                <a:latin typeface="Calibri" panose="020F0502020204030204" pitchFamily="34" charset="0"/>
                <a:ea typeface="HelloBigSky" panose="02000603000000000000" pitchFamily="2" charset="0"/>
                <a:cs typeface="Calibri" panose="020F0502020204030204" pitchFamily="34" charset="0"/>
              </a:rPr>
              <a:t>Qualitative Data</a:t>
            </a:r>
          </a:p>
        </p:txBody>
      </p:sp>
      <p:sp>
        <p:nvSpPr>
          <p:cNvPr id="6" name="TextBox 5">
            <a:extLst>
              <a:ext uri="{FF2B5EF4-FFF2-40B4-BE49-F238E27FC236}">
                <a16:creationId xmlns:a16="http://schemas.microsoft.com/office/drawing/2014/main" id="{A0F12275-5C33-48BD-BF82-4E226590633B}"/>
              </a:ext>
            </a:extLst>
          </p:cNvPr>
          <p:cNvSpPr txBox="1"/>
          <p:nvPr/>
        </p:nvSpPr>
        <p:spPr>
          <a:xfrm>
            <a:off x="8120813" y="2133554"/>
            <a:ext cx="2661523"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descriptions</a:t>
            </a:r>
          </a:p>
        </p:txBody>
      </p:sp>
      <p:sp>
        <p:nvSpPr>
          <p:cNvPr id="7" name="TextBox 6">
            <a:extLst>
              <a:ext uri="{FF2B5EF4-FFF2-40B4-BE49-F238E27FC236}">
                <a16:creationId xmlns:a16="http://schemas.microsoft.com/office/drawing/2014/main" id="{7B502AC2-552C-42FA-8BAA-867D5E0575AE}"/>
              </a:ext>
            </a:extLst>
          </p:cNvPr>
          <p:cNvSpPr txBox="1"/>
          <p:nvPr/>
        </p:nvSpPr>
        <p:spPr>
          <a:xfrm>
            <a:off x="7469025" y="2898893"/>
            <a:ext cx="3965096"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observed, not measured</a:t>
            </a:r>
          </a:p>
        </p:txBody>
      </p:sp>
      <p:sp>
        <p:nvSpPr>
          <p:cNvPr id="8" name="TextBox 7">
            <a:extLst>
              <a:ext uri="{FF2B5EF4-FFF2-40B4-BE49-F238E27FC236}">
                <a16:creationId xmlns:a16="http://schemas.microsoft.com/office/drawing/2014/main" id="{CE4CC2CE-4AFC-4DBE-B6EA-33D374986F56}"/>
              </a:ext>
            </a:extLst>
          </p:cNvPr>
          <p:cNvSpPr txBox="1"/>
          <p:nvPr/>
        </p:nvSpPr>
        <p:spPr>
          <a:xfrm>
            <a:off x="7808497" y="5358214"/>
            <a:ext cx="3183438" cy="523220"/>
          </a:xfrm>
          <a:prstGeom prst="rect">
            <a:avLst/>
          </a:prstGeom>
          <a:noFill/>
        </p:spPr>
        <p:txBody>
          <a:bodyPr wrap="square" rtlCol="0">
            <a:spAutoFit/>
          </a:bodyPr>
          <a:lstStyle/>
          <a:p>
            <a:pPr algn="ctr"/>
            <a:r>
              <a:rPr lang="en-GB" sz="2800" i="1" dirty="0">
                <a:solidFill>
                  <a:schemeClr val="tx1"/>
                </a:solidFill>
                <a:latin typeface="Calibri" panose="020F0502020204030204" pitchFamily="34" charset="0"/>
                <a:ea typeface="HelloBigSky" panose="02000603000000000000" pitchFamily="2" charset="0"/>
                <a:cs typeface="Calibri" panose="020F0502020204030204" pitchFamily="34" charset="0"/>
              </a:rPr>
              <a:t>quality = qualitative</a:t>
            </a:r>
          </a:p>
        </p:txBody>
      </p:sp>
      <p:sp>
        <p:nvSpPr>
          <p:cNvPr id="11" name="TextBox 10">
            <a:extLst>
              <a:ext uri="{FF2B5EF4-FFF2-40B4-BE49-F238E27FC236}">
                <a16:creationId xmlns:a16="http://schemas.microsoft.com/office/drawing/2014/main" id="{F2C5C0B2-EE36-40F4-B28A-0B81C9E8F933}"/>
              </a:ext>
            </a:extLst>
          </p:cNvPr>
          <p:cNvSpPr txBox="1"/>
          <p:nvPr/>
        </p:nvSpPr>
        <p:spPr>
          <a:xfrm>
            <a:off x="962003" y="1375952"/>
            <a:ext cx="3955065" cy="646331"/>
          </a:xfrm>
          <a:prstGeom prst="rect">
            <a:avLst/>
          </a:prstGeom>
          <a:noFill/>
        </p:spPr>
        <p:txBody>
          <a:bodyPr wrap="square" rtlCol="0">
            <a:spAutoFit/>
          </a:bodyPr>
          <a:lstStyle/>
          <a:p>
            <a:pPr algn="ctr"/>
            <a:r>
              <a:rPr lang="en-GB" sz="3600" b="1" dirty="0">
                <a:solidFill>
                  <a:srgbClr val="00B050"/>
                </a:solidFill>
                <a:latin typeface="Calibri" panose="020F0502020204030204" pitchFamily="34" charset="0"/>
                <a:ea typeface="HelloBigSky" panose="02000603000000000000" pitchFamily="2" charset="0"/>
                <a:cs typeface="Calibri" panose="020F0502020204030204" pitchFamily="34" charset="0"/>
              </a:rPr>
              <a:t>Quantitative Data</a:t>
            </a:r>
          </a:p>
        </p:txBody>
      </p:sp>
      <p:sp>
        <p:nvSpPr>
          <p:cNvPr id="12" name="TextBox 11">
            <a:extLst>
              <a:ext uri="{FF2B5EF4-FFF2-40B4-BE49-F238E27FC236}">
                <a16:creationId xmlns:a16="http://schemas.microsoft.com/office/drawing/2014/main" id="{7359A142-38E1-40DC-A09F-1D463CC7E15C}"/>
              </a:ext>
            </a:extLst>
          </p:cNvPr>
          <p:cNvSpPr txBox="1"/>
          <p:nvPr/>
        </p:nvSpPr>
        <p:spPr>
          <a:xfrm>
            <a:off x="1362217" y="2139761"/>
            <a:ext cx="2661523"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numbers</a:t>
            </a:r>
          </a:p>
        </p:txBody>
      </p:sp>
      <p:sp>
        <p:nvSpPr>
          <p:cNvPr id="13" name="TextBox 12">
            <a:extLst>
              <a:ext uri="{FF2B5EF4-FFF2-40B4-BE49-F238E27FC236}">
                <a16:creationId xmlns:a16="http://schemas.microsoft.com/office/drawing/2014/main" id="{79D922DB-65A5-4ADE-BDFE-30E0CCC667F4}"/>
              </a:ext>
            </a:extLst>
          </p:cNvPr>
          <p:cNvSpPr txBox="1"/>
          <p:nvPr/>
        </p:nvSpPr>
        <p:spPr>
          <a:xfrm>
            <a:off x="1362217" y="2911339"/>
            <a:ext cx="2661523"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can be measured</a:t>
            </a:r>
          </a:p>
        </p:txBody>
      </p:sp>
      <p:sp>
        <p:nvSpPr>
          <p:cNvPr id="14" name="TextBox 13">
            <a:extLst>
              <a:ext uri="{FF2B5EF4-FFF2-40B4-BE49-F238E27FC236}">
                <a16:creationId xmlns:a16="http://schemas.microsoft.com/office/drawing/2014/main" id="{95707C89-DC63-499B-9E20-F4A4AE8B4738}"/>
              </a:ext>
            </a:extLst>
          </p:cNvPr>
          <p:cNvSpPr txBox="1"/>
          <p:nvPr/>
        </p:nvSpPr>
        <p:spPr>
          <a:xfrm>
            <a:off x="906716" y="5345915"/>
            <a:ext cx="3572521" cy="523220"/>
          </a:xfrm>
          <a:prstGeom prst="rect">
            <a:avLst/>
          </a:prstGeom>
          <a:noFill/>
        </p:spPr>
        <p:txBody>
          <a:bodyPr wrap="square" rtlCol="0">
            <a:spAutoFit/>
          </a:bodyPr>
          <a:lstStyle/>
          <a:p>
            <a:pPr algn="ctr"/>
            <a:r>
              <a:rPr lang="en-GB" sz="2800" i="1" dirty="0">
                <a:solidFill>
                  <a:schemeClr val="tx1"/>
                </a:solidFill>
                <a:latin typeface="Calibri" panose="020F0502020204030204" pitchFamily="34" charset="0"/>
                <a:ea typeface="HelloBigSky" panose="02000603000000000000" pitchFamily="2" charset="0"/>
                <a:cs typeface="Calibri" panose="020F0502020204030204" pitchFamily="34" charset="0"/>
              </a:rPr>
              <a:t>quantity = quantitative</a:t>
            </a:r>
          </a:p>
        </p:txBody>
      </p:sp>
      <p:sp>
        <p:nvSpPr>
          <p:cNvPr id="15" name="TextBox 14">
            <a:extLst>
              <a:ext uri="{FF2B5EF4-FFF2-40B4-BE49-F238E27FC236}">
                <a16:creationId xmlns:a16="http://schemas.microsoft.com/office/drawing/2014/main" id="{6616E5A1-93C2-4678-9870-76B4F2185973}"/>
              </a:ext>
            </a:extLst>
          </p:cNvPr>
          <p:cNvSpPr txBox="1"/>
          <p:nvPr/>
        </p:nvSpPr>
        <p:spPr>
          <a:xfrm>
            <a:off x="7219869" y="3581672"/>
            <a:ext cx="4463407"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helps understand the “why”?</a:t>
            </a:r>
          </a:p>
        </p:txBody>
      </p:sp>
      <p:sp>
        <p:nvSpPr>
          <p:cNvPr id="16" name="TextBox 15">
            <a:extLst>
              <a:ext uri="{FF2B5EF4-FFF2-40B4-BE49-F238E27FC236}">
                <a16:creationId xmlns:a16="http://schemas.microsoft.com/office/drawing/2014/main" id="{2ABDD7D2-8BD5-4B9B-8073-7415C362D543}"/>
              </a:ext>
            </a:extLst>
          </p:cNvPr>
          <p:cNvSpPr txBox="1"/>
          <p:nvPr/>
        </p:nvSpPr>
        <p:spPr>
          <a:xfrm>
            <a:off x="1427810" y="3630089"/>
            <a:ext cx="2530331"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factual</a:t>
            </a:r>
          </a:p>
        </p:txBody>
      </p:sp>
      <p:sp>
        <p:nvSpPr>
          <p:cNvPr id="17" name="TextBox 16">
            <a:extLst>
              <a:ext uri="{FF2B5EF4-FFF2-40B4-BE49-F238E27FC236}">
                <a16:creationId xmlns:a16="http://schemas.microsoft.com/office/drawing/2014/main" id="{AE809D1E-43C7-4FB1-AE41-EA5E0DAAAE84}"/>
              </a:ext>
            </a:extLst>
          </p:cNvPr>
          <p:cNvSpPr txBox="1"/>
          <p:nvPr/>
        </p:nvSpPr>
        <p:spPr>
          <a:xfrm>
            <a:off x="710428" y="4523515"/>
            <a:ext cx="3965096"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analysed using statistics</a:t>
            </a:r>
          </a:p>
        </p:txBody>
      </p:sp>
      <p:sp>
        <p:nvSpPr>
          <p:cNvPr id="18" name="TextBox 17">
            <a:extLst>
              <a:ext uri="{FF2B5EF4-FFF2-40B4-BE49-F238E27FC236}">
                <a16:creationId xmlns:a16="http://schemas.microsoft.com/office/drawing/2014/main" id="{B172DF06-19C5-4FE0-965E-06FCD6443454}"/>
              </a:ext>
            </a:extLst>
          </p:cNvPr>
          <p:cNvSpPr txBox="1"/>
          <p:nvPr/>
        </p:nvSpPr>
        <p:spPr>
          <a:xfrm>
            <a:off x="7469025" y="4301865"/>
            <a:ext cx="3965096" cy="954107"/>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analysed by grouping into meaningful themes</a:t>
            </a:r>
          </a:p>
        </p:txBody>
      </p:sp>
      <p:pic>
        <p:nvPicPr>
          <p:cNvPr id="19" name="Picture 18">
            <a:extLst>
              <a:ext uri="{FF2B5EF4-FFF2-40B4-BE49-F238E27FC236}">
                <a16:creationId xmlns:a16="http://schemas.microsoft.com/office/drawing/2014/main" id="{08F87A9E-598F-4B8F-BC03-3B66E9EE01EE}"/>
              </a:ext>
            </a:extLst>
          </p:cNvPr>
          <p:cNvPicPr>
            <a:picLocks noChangeAspect="1"/>
          </p:cNvPicPr>
          <p:nvPr/>
        </p:nvPicPr>
        <p:blipFill rotWithShape="1">
          <a:blip r:embed="rId3"/>
          <a:srcRect l="29293" t="10133"/>
          <a:stretch/>
        </p:blipFill>
        <p:spPr>
          <a:xfrm rot="16200000">
            <a:off x="3232842" y="3682842"/>
            <a:ext cx="5678865" cy="145672"/>
          </a:xfrm>
          <a:prstGeom prst="rect">
            <a:avLst/>
          </a:prstGeom>
        </p:spPr>
      </p:pic>
    </p:spTree>
    <p:extLst>
      <p:ext uri="{BB962C8B-B14F-4D97-AF65-F5344CB8AC3E}">
        <p14:creationId xmlns:p14="http://schemas.microsoft.com/office/powerpoint/2010/main" val="324249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8" name="Picture 2">
            <a:extLst>
              <a:ext uri="{FF2B5EF4-FFF2-40B4-BE49-F238E27FC236}">
                <a16:creationId xmlns:a16="http://schemas.microsoft.com/office/drawing/2014/main" id="{5DF016AC-1013-47AA-B2A0-C6803B4609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875" y="238540"/>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DF8A-BCE9-41B0-BF7C-EE50C96661D3}"/>
              </a:ext>
            </a:extLst>
          </p:cNvPr>
          <p:cNvSpPr txBox="1">
            <a:spLocks/>
          </p:cNvSpPr>
          <p:nvPr/>
        </p:nvSpPr>
        <p:spPr>
          <a:xfrm>
            <a:off x="0" y="22186"/>
            <a:ext cx="12192000" cy="8160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9933FF"/>
                </a:solidFill>
                <a:latin typeface="Calibri" panose="020F0502020204030204" pitchFamily="34" charset="0"/>
                <a:cs typeface="Calibri" panose="020F0502020204030204" pitchFamily="34" charset="0"/>
              </a:rPr>
              <a:t>Pause for thought</a:t>
            </a:r>
          </a:p>
        </p:txBody>
      </p:sp>
      <p:pic>
        <p:nvPicPr>
          <p:cNvPr id="3" name="Graphic 2" descr="Thought outline">
            <a:extLst>
              <a:ext uri="{FF2B5EF4-FFF2-40B4-BE49-F238E27FC236}">
                <a16:creationId xmlns:a16="http://schemas.microsoft.com/office/drawing/2014/main" id="{9186448E-02EA-4949-8A4F-31E083161C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9950" y="20365"/>
            <a:ext cx="1074420" cy="1074420"/>
          </a:xfrm>
          <a:prstGeom prst="rect">
            <a:avLst/>
          </a:prstGeom>
        </p:spPr>
      </p:pic>
      <p:sp>
        <p:nvSpPr>
          <p:cNvPr id="5" name="TextBox 4">
            <a:extLst>
              <a:ext uri="{FF2B5EF4-FFF2-40B4-BE49-F238E27FC236}">
                <a16:creationId xmlns:a16="http://schemas.microsoft.com/office/drawing/2014/main" id="{035B3AF6-632E-4D0A-9E8B-459D79806D09}"/>
              </a:ext>
            </a:extLst>
          </p:cNvPr>
          <p:cNvSpPr txBox="1"/>
          <p:nvPr/>
        </p:nvSpPr>
        <p:spPr>
          <a:xfrm>
            <a:off x="182880" y="1115519"/>
            <a:ext cx="11921490" cy="1354217"/>
          </a:xfrm>
          <a:prstGeom prst="rect">
            <a:avLst/>
          </a:prstGeom>
          <a:noFill/>
        </p:spPr>
        <p:txBody>
          <a:bodyPr wrap="square">
            <a:spAutoFit/>
          </a:bodyPr>
          <a:lstStyle/>
          <a:p>
            <a:pPr>
              <a:spcAft>
                <a:spcPts val="1200"/>
              </a:spcAft>
            </a:pPr>
            <a:r>
              <a:rPr lang="en-GB" sz="2400" dirty="0"/>
              <a:t>When and how do you plan gathering evidence to demonstrate progress or achievement? </a:t>
            </a:r>
          </a:p>
          <a:p>
            <a:pPr>
              <a:spcAft>
                <a:spcPts val="1200"/>
              </a:spcAft>
            </a:pPr>
            <a:r>
              <a:rPr lang="en-GB" sz="2400" dirty="0"/>
              <a:t>How do you ensure that there is coherence between your planning for teaching, learning and assessment and the evidence you gather?</a:t>
            </a:r>
          </a:p>
        </p:txBody>
      </p:sp>
      <p:sp>
        <p:nvSpPr>
          <p:cNvPr id="6" name="TextBox 5">
            <a:extLst>
              <a:ext uri="{FF2B5EF4-FFF2-40B4-BE49-F238E27FC236}">
                <a16:creationId xmlns:a16="http://schemas.microsoft.com/office/drawing/2014/main" id="{965CCBCE-67FF-476F-957F-FA26AA3D91F8}"/>
              </a:ext>
            </a:extLst>
          </p:cNvPr>
          <p:cNvSpPr txBox="1"/>
          <p:nvPr/>
        </p:nvSpPr>
        <p:spPr>
          <a:xfrm>
            <a:off x="182880" y="690828"/>
            <a:ext cx="4491990" cy="523220"/>
          </a:xfrm>
          <a:prstGeom prst="rect">
            <a:avLst/>
          </a:prstGeom>
          <a:noFill/>
          <a:ln>
            <a:noFill/>
          </a:ln>
        </p:spPr>
        <p:txBody>
          <a:bodyPr wrap="square" rtlCol="0">
            <a:spAutoFit/>
          </a:bodyPr>
          <a:lstStyle/>
          <a:p>
            <a:r>
              <a:rPr lang="en-GB" sz="2800" b="1" dirty="0">
                <a:solidFill>
                  <a:srgbClr val="FF66CC"/>
                </a:solidFill>
              </a:rPr>
              <a:t>Is the evidence relevant?</a:t>
            </a:r>
          </a:p>
        </p:txBody>
      </p:sp>
      <p:sp>
        <p:nvSpPr>
          <p:cNvPr id="7" name="TextBox 6">
            <a:extLst>
              <a:ext uri="{FF2B5EF4-FFF2-40B4-BE49-F238E27FC236}">
                <a16:creationId xmlns:a16="http://schemas.microsoft.com/office/drawing/2014/main" id="{80963259-8026-410D-834B-B2F34C13E671}"/>
              </a:ext>
            </a:extLst>
          </p:cNvPr>
          <p:cNvSpPr txBox="1"/>
          <p:nvPr/>
        </p:nvSpPr>
        <p:spPr>
          <a:xfrm>
            <a:off x="182880" y="2456133"/>
            <a:ext cx="4926330" cy="523220"/>
          </a:xfrm>
          <a:prstGeom prst="rect">
            <a:avLst/>
          </a:prstGeom>
          <a:noFill/>
          <a:ln>
            <a:noFill/>
          </a:ln>
        </p:spPr>
        <p:txBody>
          <a:bodyPr wrap="square" rtlCol="0">
            <a:spAutoFit/>
          </a:bodyPr>
          <a:lstStyle/>
          <a:p>
            <a:r>
              <a:rPr lang="en-GB" sz="2800" b="1" dirty="0">
                <a:solidFill>
                  <a:srgbClr val="00B050"/>
                </a:solidFill>
              </a:rPr>
              <a:t>Is the evidence manageable?</a:t>
            </a:r>
          </a:p>
        </p:txBody>
      </p:sp>
      <p:sp>
        <p:nvSpPr>
          <p:cNvPr id="8" name="TextBox 7">
            <a:extLst>
              <a:ext uri="{FF2B5EF4-FFF2-40B4-BE49-F238E27FC236}">
                <a16:creationId xmlns:a16="http://schemas.microsoft.com/office/drawing/2014/main" id="{3D9C1BB1-0289-495A-9EF6-5AB2875D652F}"/>
              </a:ext>
            </a:extLst>
          </p:cNvPr>
          <p:cNvSpPr txBox="1"/>
          <p:nvPr/>
        </p:nvSpPr>
        <p:spPr>
          <a:xfrm>
            <a:off x="182880" y="2867221"/>
            <a:ext cx="11921490" cy="1354217"/>
          </a:xfrm>
          <a:prstGeom prst="rect">
            <a:avLst/>
          </a:prstGeom>
          <a:noFill/>
        </p:spPr>
        <p:txBody>
          <a:bodyPr wrap="square">
            <a:spAutoFit/>
          </a:bodyPr>
          <a:lstStyle/>
          <a:p>
            <a:pPr>
              <a:spcAft>
                <a:spcPts val="1200"/>
              </a:spcAft>
            </a:pPr>
            <a:r>
              <a:rPr lang="en-GB" sz="2400" dirty="0"/>
              <a:t>What routine systems do you have in place for gathering evidence? What systems would you recommend?</a:t>
            </a:r>
          </a:p>
          <a:p>
            <a:pPr>
              <a:spcAft>
                <a:spcPts val="1200"/>
              </a:spcAft>
            </a:pPr>
            <a:r>
              <a:rPr lang="en-GB" sz="2400" dirty="0"/>
              <a:t>How do you involve learners in documenting their progress and achievements?</a:t>
            </a:r>
          </a:p>
        </p:txBody>
      </p:sp>
      <p:sp>
        <p:nvSpPr>
          <p:cNvPr id="9" name="TextBox 8">
            <a:extLst>
              <a:ext uri="{FF2B5EF4-FFF2-40B4-BE49-F238E27FC236}">
                <a16:creationId xmlns:a16="http://schemas.microsoft.com/office/drawing/2014/main" id="{A801B111-7AAB-451D-A6E8-BFBF491C2722}"/>
              </a:ext>
            </a:extLst>
          </p:cNvPr>
          <p:cNvSpPr txBox="1"/>
          <p:nvPr/>
        </p:nvSpPr>
        <p:spPr>
          <a:xfrm>
            <a:off x="182880" y="4319967"/>
            <a:ext cx="4926330" cy="523220"/>
          </a:xfrm>
          <a:prstGeom prst="rect">
            <a:avLst/>
          </a:prstGeom>
          <a:noFill/>
          <a:ln>
            <a:noFill/>
          </a:ln>
        </p:spPr>
        <p:txBody>
          <a:bodyPr wrap="square" rtlCol="0">
            <a:spAutoFit/>
          </a:bodyPr>
          <a:lstStyle/>
          <a:p>
            <a:r>
              <a:rPr lang="en-GB" sz="2800" b="1" dirty="0">
                <a:solidFill>
                  <a:srgbClr val="00B0F0"/>
                </a:solidFill>
              </a:rPr>
              <a:t>Is the evidence varied?</a:t>
            </a:r>
          </a:p>
        </p:txBody>
      </p:sp>
      <p:sp>
        <p:nvSpPr>
          <p:cNvPr id="10" name="TextBox 9">
            <a:extLst>
              <a:ext uri="{FF2B5EF4-FFF2-40B4-BE49-F238E27FC236}">
                <a16:creationId xmlns:a16="http://schemas.microsoft.com/office/drawing/2014/main" id="{FDEC58DB-1A34-4964-AAE0-AEA4ABF31E05}"/>
              </a:ext>
            </a:extLst>
          </p:cNvPr>
          <p:cNvSpPr txBox="1"/>
          <p:nvPr/>
        </p:nvSpPr>
        <p:spPr>
          <a:xfrm>
            <a:off x="182880" y="4734431"/>
            <a:ext cx="11921490" cy="1877437"/>
          </a:xfrm>
          <a:prstGeom prst="rect">
            <a:avLst/>
          </a:prstGeom>
          <a:noFill/>
        </p:spPr>
        <p:txBody>
          <a:bodyPr wrap="square">
            <a:spAutoFit/>
          </a:bodyPr>
          <a:lstStyle/>
          <a:p>
            <a:pPr>
              <a:spcAft>
                <a:spcPts val="1200"/>
              </a:spcAft>
            </a:pPr>
            <a:r>
              <a:rPr lang="en-GB" sz="2400" dirty="0"/>
              <a:t>What methods do you use in the classroom/playroom to ask the </a:t>
            </a:r>
            <a:r>
              <a:rPr lang="en-GB" sz="2400" b="1" dirty="0"/>
              <a:t>why</a:t>
            </a:r>
            <a:r>
              <a:rPr lang="en-GB" sz="2400" dirty="0"/>
              <a:t> and </a:t>
            </a:r>
            <a:r>
              <a:rPr lang="en-GB" sz="2400" b="1" dirty="0"/>
              <a:t>how</a:t>
            </a:r>
            <a:r>
              <a:rPr lang="en-GB" sz="2400" dirty="0"/>
              <a:t> questions?</a:t>
            </a:r>
          </a:p>
          <a:p>
            <a:pPr>
              <a:spcAft>
                <a:spcPts val="1200"/>
              </a:spcAft>
            </a:pPr>
            <a:r>
              <a:rPr lang="en-GB" sz="2400" dirty="0"/>
              <a:t>Consider the data/evidence you collect. What is </a:t>
            </a:r>
            <a:r>
              <a:rPr lang="en-GB" sz="2400" b="1" dirty="0"/>
              <a:t>qualitative</a:t>
            </a:r>
            <a:r>
              <a:rPr lang="en-GB" sz="2400" dirty="0"/>
              <a:t> and what is </a:t>
            </a:r>
            <a:r>
              <a:rPr lang="en-GB" sz="2400" b="1" dirty="0"/>
              <a:t>quantitative</a:t>
            </a:r>
            <a:r>
              <a:rPr lang="en-GB" sz="2400" dirty="0"/>
              <a:t>?</a:t>
            </a:r>
          </a:p>
          <a:p>
            <a:pPr>
              <a:spcAft>
                <a:spcPts val="1200"/>
              </a:spcAft>
            </a:pPr>
            <a:r>
              <a:rPr lang="en-GB" sz="2400" dirty="0"/>
              <a:t>How do you plan the informal direct observation of learners? Do you use quantitative methods? Do you involve colleagues?</a:t>
            </a:r>
          </a:p>
        </p:txBody>
      </p:sp>
    </p:spTree>
    <p:extLst>
      <p:ext uri="{BB962C8B-B14F-4D97-AF65-F5344CB8AC3E}">
        <p14:creationId xmlns:p14="http://schemas.microsoft.com/office/powerpoint/2010/main" val="53679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5B03F3-2C1C-4E86-94A6-1DD4AECD67E6}"/>
              </a:ext>
            </a:extLst>
          </p:cNvPr>
          <p:cNvSpPr txBox="1"/>
          <p:nvPr/>
        </p:nvSpPr>
        <p:spPr>
          <a:xfrm>
            <a:off x="2491740" y="5818870"/>
            <a:ext cx="6080760" cy="646331"/>
          </a:xfrm>
          <a:prstGeom prst="rect">
            <a:avLst/>
          </a:prstGeom>
          <a:noFill/>
        </p:spPr>
        <p:txBody>
          <a:bodyPr wrap="square" rtlCol="0">
            <a:spAutoFit/>
          </a:bodyPr>
          <a:lstStyle/>
          <a:p>
            <a:pPr algn="ctr"/>
            <a:r>
              <a:rPr lang="en-GB" sz="1800" b="0" i="0" u="none" strike="noStrike" cap="none" dirty="0">
                <a:solidFill>
                  <a:schemeClr val="dk1"/>
                </a:solidFill>
                <a:latin typeface="Calibri" panose="020F0502020204030204" pitchFamily="34" charset="0"/>
                <a:ea typeface="Red Hat Display"/>
                <a:cs typeface="Calibri" panose="020F0502020204030204" pitchFamily="34" charset="0"/>
                <a:sym typeface="Red Hat Display"/>
              </a:rPr>
              <a:t>Steele and </a:t>
            </a:r>
            <a:r>
              <a:rPr lang="en-GB" sz="1800" b="0" i="0" u="none" strike="noStrike" cap="none" dirty="0" err="1">
                <a:solidFill>
                  <a:schemeClr val="dk1"/>
                </a:solidFill>
                <a:latin typeface="Calibri" panose="020F0502020204030204" pitchFamily="34" charset="0"/>
                <a:ea typeface="Red Hat Display"/>
                <a:cs typeface="Calibri" panose="020F0502020204030204" pitchFamily="34" charset="0"/>
                <a:sym typeface="Red Hat Display"/>
              </a:rPr>
              <a:t>Boudett</a:t>
            </a:r>
            <a:r>
              <a:rPr lang="en-GB" sz="1800" b="0" i="0" u="none" strike="noStrike" cap="none" dirty="0">
                <a:solidFill>
                  <a:schemeClr val="dk1"/>
                </a:solidFill>
                <a:latin typeface="Calibri" panose="020F0502020204030204" pitchFamily="34" charset="0"/>
                <a:ea typeface="Red Hat Display"/>
                <a:cs typeface="Calibri" panose="020F0502020204030204" pitchFamily="34" charset="0"/>
                <a:sym typeface="Red Hat Display"/>
              </a:rPr>
              <a:t> (2008/2009)</a:t>
            </a:r>
          </a:p>
          <a:p>
            <a:pPr algn="ctr"/>
            <a:r>
              <a:rPr lang="en-GB" i="1" dirty="0">
                <a:solidFill>
                  <a:schemeClr val="dk1"/>
                </a:solidFill>
                <a:latin typeface="Calibri" panose="020F0502020204030204" pitchFamily="34" charset="0"/>
                <a:cs typeface="Calibri" panose="020F0502020204030204" pitchFamily="34" charset="0"/>
                <a:sym typeface="Red Hat Display"/>
                <a:hlinkClick r:id="rId3"/>
              </a:rPr>
              <a:t>The Collaborative Advantage </a:t>
            </a:r>
            <a:r>
              <a:rPr lang="en-GB" i="1" dirty="0">
                <a:solidFill>
                  <a:schemeClr val="dk1"/>
                </a:solidFill>
                <a:latin typeface="Calibri" panose="020F0502020204030204" pitchFamily="34" charset="0"/>
                <a:cs typeface="Calibri" panose="020F0502020204030204" pitchFamily="34" charset="0"/>
                <a:sym typeface="Red Hat Display"/>
              </a:rPr>
              <a:t>- Education Leadership 66</a:t>
            </a:r>
            <a:endParaRPr lang="en-GB" i="1" dirty="0"/>
          </a:p>
        </p:txBody>
      </p:sp>
      <p:pic>
        <p:nvPicPr>
          <p:cNvPr id="5" name="Picture 4">
            <a:extLst>
              <a:ext uri="{FF2B5EF4-FFF2-40B4-BE49-F238E27FC236}">
                <a16:creationId xmlns:a16="http://schemas.microsoft.com/office/drawing/2014/main" id="{CB16E4E1-2A33-4B03-A441-C91E9EBC42FC}"/>
              </a:ext>
            </a:extLst>
          </p:cNvPr>
          <p:cNvPicPr>
            <a:picLocks noChangeAspect="1"/>
          </p:cNvPicPr>
          <p:nvPr/>
        </p:nvPicPr>
        <p:blipFill rotWithShape="1">
          <a:blip r:embed="rId4"/>
          <a:srcRect l="45270" t="1" b="-1"/>
          <a:stretch/>
        </p:blipFill>
        <p:spPr>
          <a:xfrm rot="10800000" flipV="1">
            <a:off x="4444688" y="2367725"/>
            <a:ext cx="7747312" cy="285699"/>
          </a:xfrm>
          <a:prstGeom prst="rect">
            <a:avLst/>
          </a:prstGeom>
        </p:spPr>
      </p:pic>
      <p:sp>
        <p:nvSpPr>
          <p:cNvPr id="6" name="TextBox 5">
            <a:extLst>
              <a:ext uri="{FF2B5EF4-FFF2-40B4-BE49-F238E27FC236}">
                <a16:creationId xmlns:a16="http://schemas.microsoft.com/office/drawing/2014/main" id="{BB08DC86-B17E-4852-9243-3F3D60623206}"/>
              </a:ext>
            </a:extLst>
          </p:cNvPr>
          <p:cNvSpPr txBox="1"/>
          <p:nvPr/>
        </p:nvSpPr>
        <p:spPr>
          <a:xfrm>
            <a:off x="592489" y="152769"/>
            <a:ext cx="11309328" cy="2123658"/>
          </a:xfrm>
          <a:prstGeom prst="rect">
            <a:avLst/>
          </a:prstGeom>
          <a:noFill/>
          <a:ln>
            <a:noFill/>
          </a:ln>
        </p:spPr>
        <p:txBody>
          <a:bodyPr spcFirstLastPara="1" wrap="square" lIns="91425" tIns="91425" rIns="91425" bIns="91425" rtlCol="0" anchor="ctr" anchorCtr="0">
            <a:noAutofit/>
          </a:bodyPr>
          <a:lstStyle/>
          <a:p>
            <a:pPr algn="ctr">
              <a:lnSpc>
                <a:spcPct val="90000"/>
              </a:lnSpc>
              <a:spcAft>
                <a:spcPts val="600"/>
              </a:spcAft>
              <a:buClr>
                <a:schemeClr val="dk1"/>
              </a:buClr>
              <a:buSzPts val="6000"/>
            </a:pPr>
            <a:r>
              <a:rPr lang="en-GB" sz="4400" i="0" u="none" strike="noStrike" cap="none" dirty="0">
                <a:latin typeface="Calibri" panose="020F0502020204030204" pitchFamily="34" charset="0"/>
                <a:ea typeface="Red Hat Display"/>
                <a:cs typeface="Calibri" panose="020F0502020204030204" pitchFamily="34" charset="0"/>
                <a:sym typeface="Red Hat Display"/>
              </a:rPr>
              <a:t>Teachers must take responsibility for their students’ learning, but they must also have the latitude to refine and develop their craft.</a:t>
            </a:r>
          </a:p>
        </p:txBody>
      </p:sp>
      <p:sp>
        <p:nvSpPr>
          <p:cNvPr id="7" name="TextBox 6">
            <a:extLst>
              <a:ext uri="{FF2B5EF4-FFF2-40B4-BE49-F238E27FC236}">
                <a16:creationId xmlns:a16="http://schemas.microsoft.com/office/drawing/2014/main" id="{49CD52CE-2B9C-4467-84DD-D6E689313CAB}"/>
              </a:ext>
            </a:extLst>
          </p:cNvPr>
          <p:cNvSpPr txBox="1"/>
          <p:nvPr/>
        </p:nvSpPr>
        <p:spPr>
          <a:xfrm>
            <a:off x="669313" y="2917173"/>
            <a:ext cx="11155680" cy="2879745"/>
          </a:xfrm>
          <a:prstGeom prst="rect">
            <a:avLst/>
          </a:prstGeom>
          <a:noFill/>
          <a:ln>
            <a:noFill/>
          </a:ln>
        </p:spPr>
        <p:txBody>
          <a:bodyPr spcFirstLastPara="1" wrap="square" lIns="91425" tIns="91425" rIns="91425" bIns="91425" rtlCol="0" anchor="ctr" anchorCtr="0">
            <a:noAutofit/>
          </a:bodyPr>
          <a:lstStyle/>
          <a:p>
            <a:pPr algn="ctr">
              <a:spcAft>
                <a:spcPts val="600"/>
              </a:spcAft>
              <a:buClr>
                <a:schemeClr val="dk1"/>
              </a:buClr>
              <a:buSzPts val="1600"/>
            </a:pPr>
            <a:r>
              <a:rPr lang="en-GB" sz="4400" b="0" i="0" u="none" strike="noStrike" cap="none" dirty="0">
                <a:solidFill>
                  <a:schemeClr val="dk1"/>
                </a:solidFill>
                <a:latin typeface="Calibri" panose="020F0502020204030204" pitchFamily="34" charset="0"/>
                <a:ea typeface="Red Hat Display"/>
                <a:cs typeface="Calibri" panose="020F0502020204030204" pitchFamily="34" charset="0"/>
                <a:sym typeface="Red Hat Display"/>
              </a:rPr>
              <a:t>To build a collaborative culture and promote instructional improvement, the data-use process needs to be emphasising solving problems, not passing judgement. </a:t>
            </a:r>
          </a:p>
        </p:txBody>
      </p:sp>
    </p:spTree>
    <p:extLst>
      <p:ext uri="{BB962C8B-B14F-4D97-AF65-F5344CB8AC3E}">
        <p14:creationId xmlns:p14="http://schemas.microsoft.com/office/powerpoint/2010/main" val="169473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C39793-F159-4D67-90A9-421AEC816E25}"/>
              </a:ext>
            </a:extLst>
          </p:cNvPr>
          <p:cNvSpPr txBox="1">
            <a:spLocks/>
          </p:cNvSpPr>
          <p:nvPr/>
        </p:nvSpPr>
        <p:spPr>
          <a:xfrm>
            <a:off x="0" y="452680"/>
            <a:ext cx="12192000" cy="162757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err="1">
                <a:latin typeface="Calibri" panose="020F0502020204030204" pitchFamily="34" charset="0"/>
                <a:cs typeface="Calibri" panose="020F0502020204030204" pitchFamily="34" charset="0"/>
                <a:hlinkClick r:id="rId3"/>
              </a:rPr>
              <a:t>HGIOS</a:t>
            </a:r>
            <a:r>
              <a:rPr lang="en-GB" sz="4000" b="1" dirty="0">
                <a:latin typeface="Calibri" panose="020F0502020204030204" pitchFamily="34" charset="0"/>
                <a:cs typeface="Calibri" panose="020F0502020204030204" pitchFamily="34" charset="0"/>
                <a:hlinkClick r:id="rId3"/>
              </a:rPr>
              <a:t> 4</a:t>
            </a:r>
            <a:r>
              <a:rPr lang="en-GB" sz="4000" b="1" dirty="0">
                <a:latin typeface="Calibri" panose="020F0502020204030204" pitchFamily="34" charset="0"/>
                <a:cs typeface="Calibri" panose="020F0502020204030204" pitchFamily="34" charset="0"/>
              </a:rPr>
              <a:t>: QI 2.3 - Learning, Teaching and Assessment</a:t>
            </a:r>
          </a:p>
          <a:p>
            <a:pPr algn="ctr"/>
            <a:endParaRPr lang="en-GB" sz="4000" b="1" dirty="0">
              <a:solidFill>
                <a:schemeClr val="accent6">
                  <a:lumMod val="75000"/>
                </a:schemeClr>
              </a:solidFill>
              <a:latin typeface="Calibri" panose="020F0502020204030204" pitchFamily="34" charset="0"/>
              <a:cs typeface="Calibri" panose="020F0502020204030204" pitchFamily="34" charset="0"/>
            </a:endParaRPr>
          </a:p>
          <a:p>
            <a:pPr algn="ctr"/>
            <a:r>
              <a:rPr lang="en-GB" sz="4000" b="1" dirty="0">
                <a:solidFill>
                  <a:schemeClr val="accent6">
                    <a:lumMod val="75000"/>
                  </a:schemeClr>
                </a:solidFill>
                <a:latin typeface="Calibri" panose="020F0502020204030204" pitchFamily="34" charset="0"/>
                <a:cs typeface="Calibri" panose="020F0502020204030204" pitchFamily="34" charset="0"/>
              </a:rPr>
              <a:t>Level 5 illustration - Effective Use of Assessment</a:t>
            </a:r>
          </a:p>
        </p:txBody>
      </p:sp>
      <p:sp>
        <p:nvSpPr>
          <p:cNvPr id="5" name="TextBox 4">
            <a:extLst>
              <a:ext uri="{FF2B5EF4-FFF2-40B4-BE49-F238E27FC236}">
                <a16:creationId xmlns:a16="http://schemas.microsoft.com/office/drawing/2014/main" id="{6D9BED0F-996C-4C68-91C7-DA1FA4430AD0}"/>
              </a:ext>
            </a:extLst>
          </p:cNvPr>
          <p:cNvSpPr txBox="1"/>
          <p:nvPr/>
        </p:nvSpPr>
        <p:spPr>
          <a:xfrm>
            <a:off x="1141095" y="2551777"/>
            <a:ext cx="9909810" cy="2554545"/>
          </a:xfrm>
          <a:prstGeom prst="rect">
            <a:avLst/>
          </a:prstGeom>
          <a:noFill/>
        </p:spPr>
        <p:txBody>
          <a:bodyPr wrap="square" rtlCol="0">
            <a:spAutoFit/>
          </a:bodyPr>
          <a:lstStyle/>
          <a:p>
            <a:pPr algn="ctr"/>
            <a:r>
              <a:rPr lang="en-GB" sz="4000" dirty="0"/>
              <a:t>Our assessment evidence is valid and reliable. At key milestones, our assessments provide reliable evidence which we use to report on the progress of all children and young people.</a:t>
            </a:r>
          </a:p>
        </p:txBody>
      </p:sp>
    </p:spTree>
    <p:extLst>
      <p:ext uri="{BB962C8B-B14F-4D97-AF65-F5344CB8AC3E}">
        <p14:creationId xmlns:p14="http://schemas.microsoft.com/office/powerpoint/2010/main" val="1663646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C39793-F159-4D67-90A9-421AEC816E25}"/>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4EACB5"/>
                </a:solidFill>
                <a:latin typeface="Calibri" panose="020F0502020204030204" pitchFamily="34" charset="0"/>
                <a:cs typeface="Calibri" panose="020F0502020204030204" pitchFamily="34" charset="0"/>
              </a:rPr>
              <a:t>Reflective Questions</a:t>
            </a:r>
          </a:p>
        </p:txBody>
      </p:sp>
      <p:pic>
        <p:nvPicPr>
          <p:cNvPr id="4" name="Picture 2">
            <a:extLst>
              <a:ext uri="{FF2B5EF4-FFF2-40B4-BE49-F238E27FC236}">
                <a16:creationId xmlns:a16="http://schemas.microsoft.com/office/drawing/2014/main" id="{E0440B6D-DE02-4E7F-93EC-184D0F1A7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42" y="0"/>
            <a:ext cx="1708720" cy="9644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22CC802-2856-4561-A964-DF589DBCB3A8}"/>
              </a:ext>
            </a:extLst>
          </p:cNvPr>
          <p:cNvSpPr txBox="1">
            <a:spLocks/>
          </p:cNvSpPr>
          <p:nvPr/>
        </p:nvSpPr>
        <p:spPr bwMode="auto">
          <a:xfrm>
            <a:off x="235442" y="1062781"/>
            <a:ext cx="11956558" cy="52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49263" lvl="1" indent="-449263">
              <a:defRPr/>
            </a:pPr>
            <a:r>
              <a:rPr lang="en-GB" sz="2400" kern="0" dirty="0">
                <a:solidFill>
                  <a:schemeClr val="tx1"/>
                </a:solidFill>
              </a:rPr>
              <a:t>What are some of the sources of evidence you might gather?</a:t>
            </a:r>
          </a:p>
          <a:p>
            <a:pPr marL="449263" lvl="1" indent="-449263">
              <a:defRPr/>
            </a:pPr>
            <a:r>
              <a:rPr lang="en-GB" sz="2400" kern="0" dirty="0">
                <a:solidFill>
                  <a:schemeClr val="tx1"/>
                </a:solidFill>
              </a:rPr>
              <a:t>Do you gather a wide range of evidence, from a variety of sources and contexts?</a:t>
            </a:r>
          </a:p>
          <a:p>
            <a:pPr marL="449263" lvl="1" indent="-449263">
              <a:defRPr/>
            </a:pPr>
            <a:r>
              <a:rPr lang="en-GB" sz="2400" kern="0" dirty="0">
                <a:solidFill>
                  <a:schemeClr val="tx1"/>
                </a:solidFill>
              </a:rPr>
              <a:t>Does your evidence demonstrate breadth, challenge and application?</a:t>
            </a:r>
          </a:p>
          <a:p>
            <a:pPr marL="449263" lvl="1" indent="-449263">
              <a:defRPr/>
            </a:pPr>
            <a:r>
              <a:rPr lang="en-GB" sz="2400" kern="0" dirty="0">
                <a:solidFill>
                  <a:schemeClr val="tx1"/>
                </a:solidFill>
              </a:rPr>
              <a:t>Do you have an agreed approach to gathering, recording and storing evidence?</a:t>
            </a:r>
          </a:p>
          <a:p>
            <a:pPr marL="449263" lvl="1" indent="-449263">
              <a:defRPr/>
            </a:pPr>
            <a:r>
              <a:rPr lang="en-GB" sz="2400" kern="0" dirty="0">
                <a:solidFill>
                  <a:schemeClr val="tx1"/>
                </a:solidFill>
              </a:rPr>
              <a:t>Are your approaches to gathering evidence manageable?</a:t>
            </a:r>
          </a:p>
          <a:p>
            <a:pPr marL="449263" lvl="1" indent="-449263">
              <a:defRPr/>
            </a:pPr>
            <a:r>
              <a:rPr lang="en-GB" sz="2400" kern="0" dirty="0">
                <a:solidFill>
                  <a:schemeClr val="tx1"/>
                </a:solidFill>
              </a:rPr>
              <a:t>How do you include learners in the process of gathering and using evidence?</a:t>
            </a:r>
          </a:p>
          <a:p>
            <a:pPr marL="449263" lvl="1" indent="-449263">
              <a:defRPr/>
            </a:pPr>
            <a:r>
              <a:rPr lang="en-GB" sz="2400" kern="0" dirty="0">
                <a:solidFill>
                  <a:schemeClr val="tx1"/>
                </a:solidFill>
              </a:rPr>
              <a:t>Does your evidence show ‘latest and best’ or do you have an agreed time period for keeping evidence?</a:t>
            </a:r>
          </a:p>
          <a:p>
            <a:pPr marL="449263" lvl="1" indent="-449263">
              <a:defRPr/>
            </a:pPr>
            <a:r>
              <a:rPr lang="en-GB" sz="2400" kern="0" dirty="0">
                <a:solidFill>
                  <a:schemeClr val="tx1"/>
                </a:solidFill>
              </a:rPr>
              <a:t>Does your evidence show progress towards or achievement of a level or both?</a:t>
            </a:r>
          </a:p>
          <a:p>
            <a:pPr marL="449263" lvl="1" indent="-449263">
              <a:defRPr/>
            </a:pPr>
            <a:r>
              <a:rPr lang="en-GB" sz="2400" kern="0" dirty="0">
                <a:solidFill>
                  <a:schemeClr val="tx1"/>
                </a:solidFill>
              </a:rPr>
              <a:t>Is the evidence you have valid and reliable? What makes it so? </a:t>
            </a:r>
          </a:p>
          <a:p>
            <a:pPr marL="449263" lvl="1" indent="-449263">
              <a:defRPr/>
            </a:pPr>
            <a:r>
              <a:rPr lang="en-GB" sz="2400" kern="0" dirty="0">
                <a:solidFill>
                  <a:schemeClr val="tx1"/>
                </a:solidFill>
              </a:rPr>
              <a:t>How do you facilitate moderation of evidence across literacy/numeracy/ curriculum areas?</a:t>
            </a:r>
          </a:p>
          <a:p>
            <a:pPr marL="449263" lvl="1" indent="-449263">
              <a:defRPr/>
            </a:pPr>
            <a:r>
              <a:rPr lang="en-GB" sz="2400" kern="0" dirty="0">
                <a:solidFill>
                  <a:schemeClr val="tx1"/>
                </a:solidFill>
              </a:rPr>
              <a:t>How often do you review a body of evidence with colleagues?</a:t>
            </a:r>
          </a:p>
        </p:txBody>
      </p:sp>
    </p:spTree>
    <p:extLst>
      <p:ext uri="{BB962C8B-B14F-4D97-AF65-F5344CB8AC3E}">
        <p14:creationId xmlns:p14="http://schemas.microsoft.com/office/powerpoint/2010/main" val="315323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11" name="TextBox 10">
            <a:extLst>
              <a:ext uri="{FF2B5EF4-FFF2-40B4-BE49-F238E27FC236}">
                <a16:creationId xmlns:a16="http://schemas.microsoft.com/office/drawing/2014/main" id="{7FE5458E-8CE4-4F37-82CC-04DA46A1005D}"/>
              </a:ext>
            </a:extLst>
          </p:cNvPr>
          <p:cNvSpPr txBox="1"/>
          <p:nvPr/>
        </p:nvSpPr>
        <p:spPr>
          <a:xfrm>
            <a:off x="165667" y="1098134"/>
            <a:ext cx="11883390" cy="461665"/>
          </a:xfrm>
          <a:prstGeom prst="rect">
            <a:avLst/>
          </a:prstGeom>
          <a:noFill/>
        </p:spPr>
        <p:txBody>
          <a:bodyPr wrap="square">
            <a:spAutoFit/>
          </a:bodyPr>
          <a:lstStyle/>
          <a:p>
            <a:r>
              <a:rPr lang="en-GB" sz="2400" dirty="0"/>
              <a:t>Education Scotland (2020) - </a:t>
            </a:r>
            <a:r>
              <a:rPr lang="en-GB" sz="2400" dirty="0">
                <a:hlinkClick r:id="rId3"/>
              </a:rPr>
              <a:t>Assessment within the </a:t>
            </a:r>
            <a:r>
              <a:rPr lang="en-GB" sz="2400" dirty="0" err="1">
                <a:hlinkClick r:id="rId3"/>
              </a:rPr>
              <a:t>BGE</a:t>
            </a:r>
            <a:r>
              <a:rPr lang="en-GB" sz="2400" dirty="0">
                <a:hlinkClick r:id="rId3"/>
              </a:rPr>
              <a:t>: A Thematic Inspection</a:t>
            </a:r>
            <a:endParaRPr lang="en-GB" sz="2400" dirty="0"/>
          </a:p>
        </p:txBody>
      </p:sp>
      <p:sp>
        <p:nvSpPr>
          <p:cNvPr id="6" name="TextBox 5">
            <a:extLst>
              <a:ext uri="{FF2B5EF4-FFF2-40B4-BE49-F238E27FC236}">
                <a16:creationId xmlns:a16="http://schemas.microsoft.com/office/drawing/2014/main" id="{6DEBEB1B-240C-4C2A-B881-BA0A385E3250}"/>
              </a:ext>
            </a:extLst>
          </p:cNvPr>
          <p:cNvSpPr txBox="1"/>
          <p:nvPr/>
        </p:nvSpPr>
        <p:spPr>
          <a:xfrm>
            <a:off x="165667" y="1861588"/>
            <a:ext cx="8733103" cy="461665"/>
          </a:xfrm>
          <a:prstGeom prst="rect">
            <a:avLst/>
          </a:prstGeom>
          <a:noFill/>
        </p:spPr>
        <p:txBody>
          <a:bodyPr wrap="square" rtlCol="0">
            <a:spAutoFit/>
          </a:bodyPr>
          <a:lstStyle/>
          <a:p>
            <a:r>
              <a:rPr lang="en-GB" sz="2400" dirty="0"/>
              <a:t>Education Scotland - </a:t>
            </a:r>
            <a:r>
              <a:rPr lang="en-GB" sz="2400" dirty="0">
                <a:latin typeface="Calibri" panose="020F0502020204030204" pitchFamily="34" charset="0"/>
                <a:cs typeface="Calibri" panose="020F0502020204030204" pitchFamily="34" charset="0"/>
                <a:hlinkClick r:id="rId4"/>
              </a:rPr>
              <a:t>How Good Is Our School? 4</a:t>
            </a:r>
            <a:r>
              <a:rPr lang="en-GB" sz="2400" baseline="30000" dirty="0">
                <a:latin typeface="Calibri" panose="020F0502020204030204" pitchFamily="34" charset="0"/>
                <a:cs typeface="Calibri" panose="020F0502020204030204" pitchFamily="34" charset="0"/>
                <a:hlinkClick r:id="rId4"/>
              </a:rPr>
              <a:t>th</a:t>
            </a:r>
            <a:r>
              <a:rPr lang="en-GB" sz="2400" dirty="0">
                <a:latin typeface="Calibri" panose="020F0502020204030204" pitchFamily="34" charset="0"/>
                <a:cs typeface="Calibri" panose="020F0502020204030204" pitchFamily="34" charset="0"/>
                <a:hlinkClick r:id="rId4"/>
              </a:rPr>
              <a:t> Edition</a:t>
            </a:r>
            <a:endParaRPr lang="en-GB"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92A0E6F-CFAE-42EA-BCAA-FA9CD26E4B70}"/>
              </a:ext>
            </a:extLst>
          </p:cNvPr>
          <p:cNvSpPr txBox="1"/>
          <p:nvPr/>
        </p:nvSpPr>
        <p:spPr>
          <a:xfrm>
            <a:off x="165667" y="2625042"/>
            <a:ext cx="11470073" cy="461665"/>
          </a:xfrm>
          <a:prstGeom prst="rect">
            <a:avLst/>
          </a:prstGeom>
          <a:noFill/>
        </p:spPr>
        <p:txBody>
          <a:bodyPr wrap="square" rtlCol="0">
            <a:spAutoFit/>
          </a:bodyPr>
          <a:lstStyle/>
          <a:p>
            <a:r>
              <a:rPr lang="en-GB" sz="2400" dirty="0"/>
              <a:t>Education Scotland (2011) - </a:t>
            </a:r>
            <a:r>
              <a:rPr lang="en-GB" sz="2400" dirty="0">
                <a:latin typeface="Calibri" panose="020F0502020204030204" pitchFamily="34" charset="0"/>
                <a:cs typeface="Calibri" panose="020F0502020204030204" pitchFamily="34" charset="0"/>
                <a:hlinkClick r:id="rId5"/>
              </a:rPr>
              <a:t>Building the Curriculum 5</a:t>
            </a:r>
            <a:r>
              <a:rPr lang="en-GB" sz="2400" dirty="0">
                <a:latin typeface="Calibri" panose="020F0502020204030204" pitchFamily="34" charset="0"/>
                <a:cs typeface="Calibri" panose="020F0502020204030204" pitchFamily="34" charset="0"/>
              </a:rPr>
              <a:t>: A Framework for Assessment</a:t>
            </a:r>
          </a:p>
        </p:txBody>
      </p:sp>
      <p:sp>
        <p:nvSpPr>
          <p:cNvPr id="8" name="TextBox 7">
            <a:extLst>
              <a:ext uri="{FF2B5EF4-FFF2-40B4-BE49-F238E27FC236}">
                <a16:creationId xmlns:a16="http://schemas.microsoft.com/office/drawing/2014/main" id="{6835013F-4F50-4C17-B4AB-BEBA887EE0F0}"/>
              </a:ext>
            </a:extLst>
          </p:cNvPr>
          <p:cNvSpPr txBox="1"/>
          <p:nvPr/>
        </p:nvSpPr>
        <p:spPr>
          <a:xfrm>
            <a:off x="165666" y="3429000"/>
            <a:ext cx="11470073" cy="461665"/>
          </a:xfrm>
          <a:prstGeom prst="rect">
            <a:avLst/>
          </a:prstGeom>
          <a:noFill/>
        </p:spPr>
        <p:txBody>
          <a:bodyPr wrap="square" rtlCol="0">
            <a:spAutoFit/>
          </a:bodyPr>
          <a:lstStyle/>
          <a:p>
            <a:r>
              <a:rPr lang="en-GB" sz="2400" dirty="0"/>
              <a:t>Education Scotland - </a:t>
            </a:r>
            <a:r>
              <a:rPr lang="en-GB" sz="2400" dirty="0">
                <a:hlinkClick r:id="rId6"/>
              </a:rPr>
              <a:t>Moderation Hub - Evidence</a:t>
            </a:r>
            <a:endParaRPr lang="en-GB"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7EBDB7B-7D59-475C-BB00-7E60A25EE5E3}"/>
              </a:ext>
            </a:extLst>
          </p:cNvPr>
          <p:cNvSpPr txBox="1"/>
          <p:nvPr/>
        </p:nvSpPr>
        <p:spPr>
          <a:xfrm>
            <a:off x="165667" y="4192454"/>
            <a:ext cx="11189970" cy="461665"/>
          </a:xfrm>
          <a:prstGeom prst="rect">
            <a:avLst/>
          </a:prstGeom>
          <a:noFill/>
        </p:spPr>
        <p:txBody>
          <a:bodyPr wrap="square">
            <a:spAutoFit/>
          </a:bodyPr>
          <a:lstStyle/>
          <a:p>
            <a:r>
              <a:rPr lang="en-GB" sz="2400" dirty="0"/>
              <a:t>Victoria State Government: Education and Training - </a:t>
            </a:r>
            <a:r>
              <a:rPr lang="en-GB" sz="2400" dirty="0">
                <a:hlinkClick r:id="rId7"/>
              </a:rPr>
              <a:t>Assessment in practice</a:t>
            </a:r>
            <a:endParaRPr lang="en-GB" sz="2400" dirty="0"/>
          </a:p>
        </p:txBody>
      </p:sp>
      <p:sp>
        <p:nvSpPr>
          <p:cNvPr id="12" name="TextBox 11">
            <a:extLst>
              <a:ext uri="{FF2B5EF4-FFF2-40B4-BE49-F238E27FC236}">
                <a16:creationId xmlns:a16="http://schemas.microsoft.com/office/drawing/2014/main" id="{56A0683C-8D4F-433F-96D1-07735CF94ADF}"/>
              </a:ext>
            </a:extLst>
          </p:cNvPr>
          <p:cNvSpPr txBox="1"/>
          <p:nvPr/>
        </p:nvSpPr>
        <p:spPr>
          <a:xfrm>
            <a:off x="165667" y="4921618"/>
            <a:ext cx="11104381"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Dr Vicki Hargraves, The Education Hub, NZ - </a:t>
            </a:r>
            <a:r>
              <a:rPr lang="en-GB" sz="2400" dirty="0">
                <a:latin typeface="Calibri" panose="020F0502020204030204" pitchFamily="34" charset="0"/>
                <a:cs typeface="Calibri" panose="020F0502020204030204" pitchFamily="34" charset="0"/>
                <a:hlinkClick r:id="rId8"/>
              </a:rPr>
              <a:t>Using data for inquiry and improvement</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9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535471"/>
            <a:ext cx="4267200" cy="830997"/>
          </a:xfrm>
          <a:prstGeom prst="rect">
            <a:avLst/>
          </a:prstGeom>
          <a:noFill/>
        </p:spPr>
        <p:txBody>
          <a:bodyPr wrap="square" rtlCol="0">
            <a:spAutoFit/>
          </a:bodyPr>
          <a:lstStyle/>
          <a:p>
            <a:r>
              <a:rPr lang="en-GB" sz="4800" b="1" dirty="0"/>
              <a:t>Aims</a:t>
            </a:r>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1562160"/>
            <a:ext cx="10925447" cy="4524315"/>
          </a:xfrm>
          <a:prstGeom prst="rect">
            <a:avLst/>
          </a:prstGeom>
          <a:noFill/>
        </p:spPr>
        <p:txBody>
          <a:bodyPr wrap="square" rtlCol="0">
            <a:spAutoFit/>
          </a:bodyPr>
          <a:lstStyle/>
          <a:p>
            <a:r>
              <a:rPr lang="en-GB" sz="3600" dirty="0"/>
              <a:t>To develop an understanding of how to gather data to provide robust evidence.</a:t>
            </a:r>
          </a:p>
          <a:p>
            <a:endParaRPr lang="en-GB" sz="3600" dirty="0"/>
          </a:p>
          <a:p>
            <a:r>
              <a:rPr lang="en-GB" sz="3600" dirty="0"/>
              <a:t>To develop an understanding of the difference between qualitative and quantitative data.</a:t>
            </a:r>
          </a:p>
          <a:p>
            <a:endParaRPr lang="en-GB" sz="3600" dirty="0"/>
          </a:p>
          <a:p>
            <a:r>
              <a:rPr lang="en-GB" sz="3600" dirty="0"/>
              <a:t>To explore practical and manageable methods of gathering evidence. </a:t>
            </a:r>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1"/>
            <a:ext cx="12192000" cy="6858000"/>
            <a:chOff x="262890" y="26979"/>
            <a:chExt cx="11563781"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rotWithShape="1">
            <a:blip r:embed="rId3"/>
            <a:srcRect l="2156" r="2997"/>
            <a:stretch/>
          </p:blipFill>
          <p:spPr>
            <a:xfrm>
              <a:off x="262890" y="26979"/>
              <a:ext cx="11563781"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3068193" y="5917653"/>
              <a:ext cx="6569498" cy="643788"/>
            </a:xfrm>
            <a:prstGeom prst="rect">
              <a:avLst/>
            </a:prstGeom>
            <a:noFill/>
          </p:spPr>
          <p:txBody>
            <a:bodyPr wrap="square">
              <a:spAutoFit/>
            </a:bodyPr>
            <a:lstStyle/>
            <a:p>
              <a:pPr algn="ctr"/>
              <a:r>
                <a:rPr lang="en-GB" b="0" u="none" strike="noStrike" dirty="0">
                  <a:effectLst/>
                  <a:latin typeface="Calibri" panose="020F0502020204030204" pitchFamily="34" charset="0"/>
                  <a:hlinkClick r:id="rId4"/>
                </a:rPr>
                <a:t>What is assessment, and when and how does it take place?</a:t>
              </a:r>
              <a:endParaRPr lang="en-GB" b="0" u="none" strike="noStrike" dirty="0">
                <a:effectLst/>
                <a:latin typeface="Calibri" panose="020F0502020204030204" pitchFamily="34" charset="0"/>
              </a:endParaRPr>
            </a:p>
            <a:p>
              <a:pPr algn="ctr"/>
              <a:r>
                <a:rPr lang="en-GB" b="0" u="none" strike="noStrike" dirty="0">
                  <a:effectLst/>
                  <a:latin typeface="Calibri" panose="020F0502020204030204" pitchFamily="34" charset="0"/>
                </a:rPr>
                <a:t> Education Scotland (</a:t>
              </a:r>
              <a:r>
                <a:rPr lang="en-GB" b="0" u="none" strike="noStrike" dirty="0" err="1">
                  <a:effectLst/>
                  <a:latin typeface="Calibri" panose="020F0502020204030204" pitchFamily="34" charset="0"/>
                </a:rPr>
                <a:t>ParentZone</a:t>
              </a:r>
              <a:r>
                <a:rPr lang="en-GB" dirty="0">
                  <a:latin typeface="Calibri" panose="020F0502020204030204" pitchFamily="34" charset="0"/>
                </a:rPr>
                <a:t>)</a:t>
              </a:r>
              <a:endParaRPr lang="en-GB" dirty="0"/>
            </a:p>
          </p:txBody>
        </p:sp>
      </p:grpSp>
      <p:sp>
        <p:nvSpPr>
          <p:cNvPr id="2" name="TextBox 1">
            <a:extLst>
              <a:ext uri="{FF2B5EF4-FFF2-40B4-BE49-F238E27FC236}">
                <a16:creationId xmlns:a16="http://schemas.microsoft.com/office/drawing/2014/main" id="{2EE6C282-DE41-4BC0-9720-9C65C03188BD}"/>
              </a:ext>
            </a:extLst>
          </p:cNvPr>
          <p:cNvSpPr txBox="1"/>
          <p:nvPr/>
        </p:nvSpPr>
        <p:spPr>
          <a:xfrm>
            <a:off x="1771650" y="3089060"/>
            <a:ext cx="8467912" cy="2492990"/>
          </a:xfrm>
          <a:prstGeom prst="rect">
            <a:avLst/>
          </a:prstGeom>
          <a:noFill/>
        </p:spPr>
        <p:txBody>
          <a:bodyPr wrap="square" rtlCol="0">
            <a:spAutoFit/>
          </a:bodyPr>
          <a:lstStyle/>
          <a:p>
            <a:pPr algn="ctr"/>
            <a:r>
              <a:rPr lang="en-GB" sz="2600" b="0" i="0" dirty="0">
                <a:solidFill>
                  <a:srgbClr val="474747"/>
                </a:solidFill>
                <a:effectLst/>
              </a:rPr>
              <a:t>For example, evidence may emerge as a result of children and young people taking part in a </a:t>
            </a:r>
            <a:r>
              <a:rPr lang="en-GB" sz="2600" b="1" i="0" dirty="0">
                <a:solidFill>
                  <a:srgbClr val="474747"/>
                </a:solidFill>
                <a:effectLst/>
              </a:rPr>
              <a:t>presentation</a:t>
            </a:r>
            <a:r>
              <a:rPr lang="en-GB" sz="2600" b="0" i="0" dirty="0">
                <a:solidFill>
                  <a:srgbClr val="474747"/>
                </a:solidFill>
                <a:effectLst/>
              </a:rPr>
              <a:t>, </a:t>
            </a:r>
            <a:r>
              <a:rPr lang="en-GB" sz="2600" b="1" i="0" dirty="0">
                <a:solidFill>
                  <a:srgbClr val="474747"/>
                </a:solidFill>
                <a:effectLst/>
              </a:rPr>
              <a:t>discussion</a:t>
            </a:r>
            <a:r>
              <a:rPr lang="en-GB" sz="2600" b="0" i="0" dirty="0">
                <a:solidFill>
                  <a:srgbClr val="474747"/>
                </a:solidFill>
                <a:effectLst/>
              </a:rPr>
              <a:t>, </a:t>
            </a:r>
            <a:r>
              <a:rPr lang="en-GB" sz="2600" b="1" i="0" dirty="0">
                <a:solidFill>
                  <a:srgbClr val="474747"/>
                </a:solidFill>
                <a:effectLst/>
              </a:rPr>
              <a:t>performance</a:t>
            </a:r>
            <a:r>
              <a:rPr lang="en-GB" sz="2600" b="0" i="0" dirty="0">
                <a:solidFill>
                  <a:srgbClr val="474747"/>
                </a:solidFill>
                <a:effectLst/>
              </a:rPr>
              <a:t> or </a:t>
            </a:r>
            <a:r>
              <a:rPr lang="en-GB" sz="2600" b="1" i="0" dirty="0">
                <a:solidFill>
                  <a:srgbClr val="474747"/>
                </a:solidFill>
                <a:effectLst/>
              </a:rPr>
              <a:t>practical investigation</a:t>
            </a:r>
            <a:r>
              <a:rPr lang="en-GB" sz="2600" b="0" i="0" dirty="0">
                <a:solidFill>
                  <a:srgbClr val="474747"/>
                </a:solidFill>
                <a:effectLst/>
              </a:rPr>
              <a:t>. Evidence could also be a </a:t>
            </a:r>
            <a:r>
              <a:rPr lang="en-GB" sz="2600" b="1" i="0" dirty="0">
                <a:solidFill>
                  <a:srgbClr val="474747"/>
                </a:solidFill>
                <a:effectLst/>
              </a:rPr>
              <a:t>drawing</a:t>
            </a:r>
            <a:r>
              <a:rPr lang="en-GB" sz="2600" b="0" i="0" dirty="0">
                <a:solidFill>
                  <a:srgbClr val="474747"/>
                </a:solidFill>
                <a:effectLst/>
              </a:rPr>
              <a:t>, </a:t>
            </a:r>
            <a:r>
              <a:rPr lang="en-GB" sz="2600" b="1" i="0" dirty="0">
                <a:solidFill>
                  <a:srgbClr val="474747"/>
                </a:solidFill>
                <a:effectLst/>
              </a:rPr>
              <a:t>report</a:t>
            </a:r>
            <a:r>
              <a:rPr lang="en-GB" sz="2600" b="0" i="0" dirty="0">
                <a:solidFill>
                  <a:srgbClr val="474747"/>
                </a:solidFill>
                <a:effectLst/>
              </a:rPr>
              <a:t>, or piece of </a:t>
            </a:r>
            <a:r>
              <a:rPr lang="en-GB" sz="2600" b="1" i="0" dirty="0">
                <a:solidFill>
                  <a:srgbClr val="474747"/>
                </a:solidFill>
                <a:effectLst/>
              </a:rPr>
              <a:t>art</a:t>
            </a:r>
            <a:r>
              <a:rPr lang="en-GB" sz="2600" b="0" i="0" dirty="0">
                <a:solidFill>
                  <a:srgbClr val="474747"/>
                </a:solidFill>
                <a:effectLst/>
              </a:rPr>
              <a:t> </a:t>
            </a:r>
            <a:r>
              <a:rPr lang="en-GB" sz="2600" b="1" i="0" dirty="0">
                <a:solidFill>
                  <a:srgbClr val="474747"/>
                </a:solidFill>
                <a:effectLst/>
              </a:rPr>
              <a:t>work</a:t>
            </a:r>
            <a:r>
              <a:rPr lang="en-GB" sz="2600" b="0" i="0" dirty="0">
                <a:solidFill>
                  <a:srgbClr val="474747"/>
                </a:solidFill>
                <a:effectLst/>
              </a:rPr>
              <a:t> that they have produced. Evidence may be captured as a </a:t>
            </a:r>
            <a:r>
              <a:rPr lang="en-GB" sz="2600" b="1" i="0" dirty="0">
                <a:solidFill>
                  <a:srgbClr val="474747"/>
                </a:solidFill>
                <a:effectLst/>
              </a:rPr>
              <a:t>photograph</a:t>
            </a:r>
            <a:r>
              <a:rPr lang="en-GB" sz="2600" b="0" i="0" dirty="0">
                <a:solidFill>
                  <a:srgbClr val="474747"/>
                </a:solidFill>
                <a:effectLst/>
              </a:rPr>
              <a:t>, </a:t>
            </a:r>
            <a:r>
              <a:rPr lang="en-GB" sz="2600" b="1" i="0" dirty="0">
                <a:solidFill>
                  <a:srgbClr val="474747"/>
                </a:solidFill>
                <a:effectLst/>
              </a:rPr>
              <a:t>video</a:t>
            </a:r>
            <a:r>
              <a:rPr lang="en-GB" sz="2600" b="0" i="0" dirty="0">
                <a:solidFill>
                  <a:srgbClr val="474747"/>
                </a:solidFill>
                <a:effectLst/>
              </a:rPr>
              <a:t> or </a:t>
            </a:r>
            <a:r>
              <a:rPr lang="en-GB" sz="2600" b="1" i="0" dirty="0">
                <a:solidFill>
                  <a:srgbClr val="474747"/>
                </a:solidFill>
                <a:effectLst/>
              </a:rPr>
              <a:t>audio clip </a:t>
            </a:r>
            <a:r>
              <a:rPr lang="en-GB" sz="2600" b="0" i="0" dirty="0">
                <a:solidFill>
                  <a:srgbClr val="474747"/>
                </a:solidFill>
                <a:effectLst/>
              </a:rPr>
              <a:t>as part of a particular learning experience. </a:t>
            </a:r>
            <a:endParaRPr lang="en-GB" sz="2600" dirty="0"/>
          </a:p>
        </p:txBody>
      </p:sp>
      <p:sp>
        <p:nvSpPr>
          <p:cNvPr id="9" name="TextBox 8">
            <a:extLst>
              <a:ext uri="{FF2B5EF4-FFF2-40B4-BE49-F238E27FC236}">
                <a16:creationId xmlns:a16="http://schemas.microsoft.com/office/drawing/2014/main" id="{310F084E-A1F4-4ADC-B8E5-37CE53E46F40}"/>
              </a:ext>
            </a:extLst>
          </p:cNvPr>
          <p:cNvSpPr txBox="1"/>
          <p:nvPr/>
        </p:nvSpPr>
        <p:spPr>
          <a:xfrm>
            <a:off x="1992630" y="752666"/>
            <a:ext cx="8025952" cy="2308324"/>
          </a:xfrm>
          <a:prstGeom prst="rect">
            <a:avLst/>
          </a:prstGeom>
          <a:noFill/>
        </p:spPr>
        <p:txBody>
          <a:bodyPr wrap="square">
            <a:spAutoFit/>
          </a:bodyPr>
          <a:lstStyle/>
          <a:p>
            <a:pPr algn="ctr"/>
            <a:r>
              <a:rPr lang="en-GB" sz="3600" b="1" i="0" dirty="0">
                <a:solidFill>
                  <a:srgbClr val="00B0F0"/>
                </a:solidFill>
                <a:effectLst/>
              </a:rPr>
              <a:t>Evidence of children and young people's progress and achievements will come from day to day learning </a:t>
            </a:r>
            <a:r>
              <a:rPr lang="en-GB" sz="3600" b="0" i="0" dirty="0">
                <a:solidFill>
                  <a:srgbClr val="00B0F0"/>
                </a:solidFill>
                <a:effectLst/>
              </a:rPr>
              <a:t>and through the things they may write, say, make or do. </a:t>
            </a:r>
            <a:endParaRPr lang="en-GB" sz="3600" dirty="0">
              <a:solidFill>
                <a:srgbClr val="00B0F0"/>
              </a:solidFill>
            </a:endParaRPr>
          </a:p>
        </p:txBody>
      </p:sp>
    </p:spTree>
    <p:extLst>
      <p:ext uri="{BB962C8B-B14F-4D97-AF65-F5344CB8AC3E}">
        <p14:creationId xmlns:p14="http://schemas.microsoft.com/office/powerpoint/2010/main" val="173187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BD5A08-933C-4793-8611-9B7E1BEABB7A}"/>
              </a:ext>
            </a:extLst>
          </p:cNvPr>
          <p:cNvSpPr txBox="1"/>
          <p:nvPr/>
        </p:nvSpPr>
        <p:spPr>
          <a:xfrm>
            <a:off x="143342" y="26375"/>
            <a:ext cx="9144933" cy="707886"/>
          </a:xfrm>
          <a:prstGeom prst="rect">
            <a:avLst/>
          </a:prstGeom>
          <a:noFill/>
        </p:spPr>
        <p:txBody>
          <a:bodyPr wrap="square" rtlCol="0">
            <a:spAutoFit/>
          </a:bodyPr>
          <a:lstStyle/>
          <a:p>
            <a:pPr algn="ctr"/>
            <a:r>
              <a:rPr lang="en-GB" sz="4000" b="1" dirty="0">
                <a:solidFill>
                  <a:srgbClr val="00B050"/>
                </a:solidFill>
              </a:rPr>
              <a:t>Key features of highly effective practice</a:t>
            </a:r>
          </a:p>
        </p:txBody>
      </p:sp>
      <p:sp>
        <p:nvSpPr>
          <p:cNvPr id="4" name="TextBox 3">
            <a:extLst>
              <a:ext uri="{FF2B5EF4-FFF2-40B4-BE49-F238E27FC236}">
                <a16:creationId xmlns:a16="http://schemas.microsoft.com/office/drawing/2014/main" id="{1A0AAF4C-AEB2-4C62-A905-C9830084911C}"/>
              </a:ext>
            </a:extLst>
          </p:cNvPr>
          <p:cNvSpPr txBox="1"/>
          <p:nvPr/>
        </p:nvSpPr>
        <p:spPr>
          <a:xfrm>
            <a:off x="58084" y="6156520"/>
            <a:ext cx="8445836" cy="400110"/>
          </a:xfrm>
          <a:prstGeom prst="rect">
            <a:avLst/>
          </a:prstGeom>
          <a:noFill/>
        </p:spPr>
        <p:txBody>
          <a:bodyPr wrap="square">
            <a:spAutoFit/>
          </a:bodyPr>
          <a:lstStyle/>
          <a:p>
            <a:pPr algn="ctr"/>
            <a:r>
              <a:rPr lang="en-GB" sz="2000" dirty="0"/>
              <a:t>Education Scotland (2020) - </a:t>
            </a:r>
            <a:r>
              <a:rPr lang="en-GB" sz="2000" dirty="0">
                <a:hlinkClick r:id="rId3"/>
              </a:rPr>
              <a:t>Assessment within the </a:t>
            </a:r>
            <a:r>
              <a:rPr lang="en-GB" sz="2000" dirty="0" err="1">
                <a:hlinkClick r:id="rId3"/>
              </a:rPr>
              <a:t>BGE</a:t>
            </a:r>
            <a:r>
              <a:rPr lang="en-GB" sz="2000" dirty="0">
                <a:hlinkClick r:id="rId3"/>
              </a:rPr>
              <a:t>: A Thematic Inspection</a:t>
            </a:r>
            <a:endParaRPr lang="en-GB" sz="2000" dirty="0"/>
          </a:p>
        </p:txBody>
      </p:sp>
      <p:sp>
        <p:nvSpPr>
          <p:cNvPr id="5" name="TextBox 4">
            <a:extLst>
              <a:ext uri="{FF2B5EF4-FFF2-40B4-BE49-F238E27FC236}">
                <a16:creationId xmlns:a16="http://schemas.microsoft.com/office/drawing/2014/main" id="{0745ADA5-D079-4D48-99DB-A6D3FEC9D4D7}"/>
              </a:ext>
            </a:extLst>
          </p:cNvPr>
          <p:cNvSpPr txBox="1"/>
          <p:nvPr/>
        </p:nvSpPr>
        <p:spPr>
          <a:xfrm>
            <a:off x="58084" y="734261"/>
            <a:ext cx="9315451" cy="1569660"/>
          </a:xfrm>
          <a:prstGeom prst="rect">
            <a:avLst/>
          </a:prstGeom>
          <a:noFill/>
        </p:spPr>
        <p:txBody>
          <a:bodyPr wrap="square" rtlCol="0">
            <a:spAutoFit/>
          </a:bodyPr>
          <a:lstStyle/>
          <a:p>
            <a:pPr algn="ctr"/>
            <a:r>
              <a:rPr lang="en-GB" sz="3200" dirty="0"/>
              <a:t>A range of assessment data is used very effectively to identify learners’ needs and plan learning across the school, specifically for targeted groups of learners.</a:t>
            </a:r>
          </a:p>
        </p:txBody>
      </p:sp>
      <p:sp>
        <p:nvSpPr>
          <p:cNvPr id="6" name="TextBox 5">
            <a:extLst>
              <a:ext uri="{FF2B5EF4-FFF2-40B4-BE49-F238E27FC236}">
                <a16:creationId xmlns:a16="http://schemas.microsoft.com/office/drawing/2014/main" id="{C2CA1556-3BBB-49ED-95D6-AF226592C884}"/>
              </a:ext>
            </a:extLst>
          </p:cNvPr>
          <p:cNvSpPr txBox="1"/>
          <p:nvPr/>
        </p:nvSpPr>
        <p:spPr>
          <a:xfrm>
            <a:off x="0" y="2721114"/>
            <a:ext cx="11648103" cy="707886"/>
          </a:xfrm>
          <a:prstGeom prst="rect">
            <a:avLst/>
          </a:prstGeom>
          <a:noFill/>
        </p:spPr>
        <p:txBody>
          <a:bodyPr wrap="square" rtlCol="0">
            <a:spAutoFit/>
          </a:bodyPr>
          <a:lstStyle/>
          <a:p>
            <a:pPr algn="ctr"/>
            <a:r>
              <a:rPr lang="en-GB" sz="4000" b="1" dirty="0">
                <a:solidFill>
                  <a:schemeClr val="accent6">
                    <a:lumMod val="75000"/>
                  </a:schemeClr>
                </a:solidFill>
              </a:rPr>
              <a:t>Summary of inspection findings </a:t>
            </a:r>
          </a:p>
        </p:txBody>
      </p:sp>
      <p:sp>
        <p:nvSpPr>
          <p:cNvPr id="7" name="TextBox 6">
            <a:extLst>
              <a:ext uri="{FF2B5EF4-FFF2-40B4-BE49-F238E27FC236}">
                <a16:creationId xmlns:a16="http://schemas.microsoft.com/office/drawing/2014/main" id="{F7DC75C2-2906-443E-BA54-8C14DD49400F}"/>
              </a:ext>
            </a:extLst>
          </p:cNvPr>
          <p:cNvSpPr txBox="1"/>
          <p:nvPr/>
        </p:nvSpPr>
        <p:spPr>
          <a:xfrm>
            <a:off x="58084" y="3429000"/>
            <a:ext cx="11958190" cy="2554545"/>
          </a:xfrm>
          <a:prstGeom prst="rect">
            <a:avLst/>
          </a:prstGeom>
          <a:noFill/>
        </p:spPr>
        <p:txBody>
          <a:bodyPr wrap="square" rtlCol="0">
            <a:spAutoFit/>
          </a:bodyPr>
          <a:lstStyle/>
          <a:p>
            <a:pPr algn="ctr"/>
            <a:r>
              <a:rPr lang="en-GB" sz="3200" dirty="0"/>
              <a:t>Across primary and secondary schools, teachers are broadening the range of assessment evidence they gather to support their professional judgement … They need to build on this work to continue to improve the reliability and validity of teacher judgements of children’s progress and achievement across all aspects of their learning. </a:t>
            </a:r>
          </a:p>
        </p:txBody>
      </p:sp>
      <p:pic>
        <p:nvPicPr>
          <p:cNvPr id="9" name="Picture 8">
            <a:extLst>
              <a:ext uri="{FF2B5EF4-FFF2-40B4-BE49-F238E27FC236}">
                <a16:creationId xmlns:a16="http://schemas.microsoft.com/office/drawing/2014/main" id="{34057ABE-2AA5-4C53-9720-7F43BD1D7E71}"/>
              </a:ext>
            </a:extLst>
          </p:cNvPr>
          <p:cNvPicPr>
            <a:picLocks noChangeAspect="1"/>
          </p:cNvPicPr>
          <p:nvPr/>
        </p:nvPicPr>
        <p:blipFill>
          <a:blip r:embed="rId4"/>
          <a:stretch>
            <a:fillRect/>
          </a:stretch>
        </p:blipFill>
        <p:spPr>
          <a:xfrm rot="10800000">
            <a:off x="4160520" y="2444887"/>
            <a:ext cx="8031480" cy="162097"/>
          </a:xfrm>
          <a:prstGeom prst="rect">
            <a:avLst/>
          </a:prstGeom>
        </p:spPr>
      </p:pic>
      <p:pic>
        <p:nvPicPr>
          <p:cNvPr id="10" name="Picture 2" descr="Cover of Assessment with the broad general education document">
            <a:extLst>
              <a:ext uri="{FF2B5EF4-FFF2-40B4-BE49-F238E27FC236}">
                <a16:creationId xmlns:a16="http://schemas.microsoft.com/office/drawing/2014/main" id="{04635831-3552-4230-9B97-95E646D5F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8392" y="386727"/>
            <a:ext cx="2443081" cy="150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29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Thought outline">
            <a:extLst>
              <a:ext uri="{FF2B5EF4-FFF2-40B4-BE49-F238E27FC236}">
                <a16:creationId xmlns:a16="http://schemas.microsoft.com/office/drawing/2014/main" id="{C9D4B163-193A-475C-9807-B3D52FB5D8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7030" y="217170"/>
            <a:ext cx="1421130" cy="1421130"/>
          </a:xfrm>
          <a:prstGeom prst="rect">
            <a:avLst/>
          </a:prstGeom>
        </p:spPr>
      </p:pic>
      <p:sp>
        <p:nvSpPr>
          <p:cNvPr id="4" name="TextBox 3">
            <a:extLst>
              <a:ext uri="{FF2B5EF4-FFF2-40B4-BE49-F238E27FC236}">
                <a16:creationId xmlns:a16="http://schemas.microsoft.com/office/drawing/2014/main" id="{694BCF2B-2BB8-4822-80F4-A133F16C3F6A}"/>
              </a:ext>
            </a:extLst>
          </p:cNvPr>
          <p:cNvSpPr txBox="1"/>
          <p:nvPr/>
        </p:nvSpPr>
        <p:spPr>
          <a:xfrm>
            <a:off x="2346960" y="158294"/>
            <a:ext cx="7498080" cy="830997"/>
          </a:xfrm>
          <a:prstGeom prst="rect">
            <a:avLst/>
          </a:prstGeom>
          <a:noFill/>
        </p:spPr>
        <p:txBody>
          <a:bodyPr wrap="square" rtlCol="0">
            <a:spAutoFit/>
          </a:bodyPr>
          <a:lstStyle/>
          <a:p>
            <a:pPr algn="ctr"/>
            <a:r>
              <a:rPr lang="en-GB" sz="4800" b="1" dirty="0">
                <a:solidFill>
                  <a:srgbClr val="9933FF"/>
                </a:solidFill>
              </a:rPr>
              <a:t>Pause for thought</a:t>
            </a:r>
          </a:p>
        </p:txBody>
      </p:sp>
      <p:sp>
        <p:nvSpPr>
          <p:cNvPr id="5" name="TextBox 4">
            <a:extLst>
              <a:ext uri="{FF2B5EF4-FFF2-40B4-BE49-F238E27FC236}">
                <a16:creationId xmlns:a16="http://schemas.microsoft.com/office/drawing/2014/main" id="{C85D9BFC-7D1C-4A0F-8992-0D4BF17E7ED2}"/>
              </a:ext>
            </a:extLst>
          </p:cNvPr>
          <p:cNvSpPr txBox="1"/>
          <p:nvPr/>
        </p:nvSpPr>
        <p:spPr>
          <a:xfrm>
            <a:off x="1156335" y="1352640"/>
            <a:ext cx="9879330" cy="769441"/>
          </a:xfrm>
          <a:prstGeom prst="rect">
            <a:avLst/>
          </a:prstGeom>
          <a:noFill/>
        </p:spPr>
        <p:txBody>
          <a:bodyPr wrap="square" rtlCol="0">
            <a:spAutoFit/>
          </a:bodyPr>
          <a:lstStyle/>
          <a:p>
            <a:pPr algn="ctr"/>
            <a:r>
              <a:rPr lang="en-GB" sz="4400" b="1" dirty="0"/>
              <a:t>Why is evidence so important?</a:t>
            </a:r>
          </a:p>
        </p:txBody>
      </p:sp>
      <p:sp>
        <p:nvSpPr>
          <p:cNvPr id="6" name="TextBox 5">
            <a:extLst>
              <a:ext uri="{FF2B5EF4-FFF2-40B4-BE49-F238E27FC236}">
                <a16:creationId xmlns:a16="http://schemas.microsoft.com/office/drawing/2014/main" id="{FDD99597-B109-4C12-AA2C-F8A7A70D53A1}"/>
              </a:ext>
            </a:extLst>
          </p:cNvPr>
          <p:cNvSpPr txBox="1"/>
          <p:nvPr/>
        </p:nvSpPr>
        <p:spPr>
          <a:xfrm>
            <a:off x="243840" y="2254655"/>
            <a:ext cx="11719560" cy="1077218"/>
          </a:xfrm>
          <a:prstGeom prst="rect">
            <a:avLst/>
          </a:prstGeom>
          <a:noFill/>
        </p:spPr>
        <p:txBody>
          <a:bodyPr wrap="square" rtlCol="0">
            <a:spAutoFit/>
          </a:bodyPr>
          <a:lstStyle/>
          <a:p>
            <a:r>
              <a:rPr lang="en-GB" sz="3200" dirty="0">
                <a:solidFill>
                  <a:srgbClr val="00B0F0"/>
                </a:solidFill>
              </a:rPr>
              <a:t>Indication of how well the learner has met the expected standards in the Es and </a:t>
            </a:r>
            <a:r>
              <a:rPr lang="en-GB" sz="3200" dirty="0" err="1">
                <a:solidFill>
                  <a:srgbClr val="00B0F0"/>
                </a:solidFill>
              </a:rPr>
              <a:t>Os</a:t>
            </a:r>
            <a:r>
              <a:rPr lang="en-GB" sz="3200" dirty="0">
                <a:solidFill>
                  <a:srgbClr val="00B0F0"/>
                </a:solidFill>
              </a:rPr>
              <a:t> and Benchmarks. </a:t>
            </a:r>
          </a:p>
        </p:txBody>
      </p:sp>
      <p:sp>
        <p:nvSpPr>
          <p:cNvPr id="7" name="TextBox 6">
            <a:extLst>
              <a:ext uri="{FF2B5EF4-FFF2-40B4-BE49-F238E27FC236}">
                <a16:creationId xmlns:a16="http://schemas.microsoft.com/office/drawing/2014/main" id="{EEDB6638-671B-4E53-9857-A150FD7F4640}"/>
              </a:ext>
            </a:extLst>
          </p:cNvPr>
          <p:cNvSpPr txBox="1"/>
          <p:nvPr/>
        </p:nvSpPr>
        <p:spPr>
          <a:xfrm>
            <a:off x="228600" y="3259519"/>
            <a:ext cx="11719560" cy="1077218"/>
          </a:xfrm>
          <a:prstGeom prst="rect">
            <a:avLst/>
          </a:prstGeom>
          <a:noFill/>
        </p:spPr>
        <p:txBody>
          <a:bodyPr wrap="square" rtlCol="0">
            <a:spAutoFit/>
          </a:bodyPr>
          <a:lstStyle/>
          <a:p>
            <a:r>
              <a:rPr lang="en-GB" sz="3200" dirty="0">
                <a:solidFill>
                  <a:srgbClr val="00B050"/>
                </a:solidFill>
              </a:rPr>
              <a:t>Demonstrates where the learner has experienced breadth, challenge and application of learning. </a:t>
            </a:r>
          </a:p>
        </p:txBody>
      </p:sp>
      <p:sp>
        <p:nvSpPr>
          <p:cNvPr id="8" name="TextBox 7">
            <a:extLst>
              <a:ext uri="{FF2B5EF4-FFF2-40B4-BE49-F238E27FC236}">
                <a16:creationId xmlns:a16="http://schemas.microsoft.com/office/drawing/2014/main" id="{F8300149-7874-4B18-93A5-D5231DF4AC9B}"/>
              </a:ext>
            </a:extLst>
          </p:cNvPr>
          <p:cNvSpPr txBox="1"/>
          <p:nvPr/>
        </p:nvSpPr>
        <p:spPr>
          <a:xfrm>
            <a:off x="243840" y="4269149"/>
            <a:ext cx="11719560" cy="1077218"/>
          </a:xfrm>
          <a:prstGeom prst="rect">
            <a:avLst/>
          </a:prstGeom>
          <a:noFill/>
        </p:spPr>
        <p:txBody>
          <a:bodyPr wrap="square" rtlCol="0">
            <a:spAutoFit/>
          </a:bodyPr>
          <a:lstStyle/>
          <a:p>
            <a:r>
              <a:rPr lang="en-GB" sz="3200" dirty="0">
                <a:solidFill>
                  <a:srgbClr val="FF66CC"/>
                </a:solidFill>
              </a:rPr>
              <a:t>Indicates progress made over time and highlight areas for development.</a:t>
            </a:r>
          </a:p>
        </p:txBody>
      </p:sp>
      <p:sp>
        <p:nvSpPr>
          <p:cNvPr id="9" name="TextBox 8">
            <a:extLst>
              <a:ext uri="{FF2B5EF4-FFF2-40B4-BE49-F238E27FC236}">
                <a16:creationId xmlns:a16="http://schemas.microsoft.com/office/drawing/2014/main" id="{2CD9F2FD-F5B0-4F17-BBF8-F8A1045200AA}"/>
              </a:ext>
            </a:extLst>
          </p:cNvPr>
          <p:cNvSpPr txBox="1"/>
          <p:nvPr/>
        </p:nvSpPr>
        <p:spPr>
          <a:xfrm>
            <a:off x="243840" y="5256841"/>
            <a:ext cx="11719560" cy="1077218"/>
          </a:xfrm>
          <a:prstGeom prst="rect">
            <a:avLst/>
          </a:prstGeom>
          <a:noFill/>
        </p:spPr>
        <p:txBody>
          <a:bodyPr wrap="square" rtlCol="0">
            <a:spAutoFit/>
          </a:bodyPr>
          <a:lstStyle/>
          <a:p>
            <a:r>
              <a:rPr lang="en-GB" sz="3200" dirty="0">
                <a:solidFill>
                  <a:schemeClr val="accent6">
                    <a:lumMod val="75000"/>
                  </a:schemeClr>
                </a:solidFill>
              </a:rPr>
              <a:t>Review of evidence supports professional judgement for progress through a level or achievement of a level.</a:t>
            </a:r>
          </a:p>
        </p:txBody>
      </p:sp>
    </p:spTree>
    <p:extLst>
      <p:ext uri="{BB962C8B-B14F-4D97-AF65-F5344CB8AC3E}">
        <p14:creationId xmlns:p14="http://schemas.microsoft.com/office/powerpoint/2010/main" val="9931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0DA1-8B91-4335-9E67-3AE4D95B18FF}"/>
              </a:ext>
            </a:extLst>
          </p:cNvPr>
          <p:cNvSpPr txBox="1">
            <a:spLocks/>
          </p:cNvSpPr>
          <p:nvPr/>
        </p:nvSpPr>
        <p:spPr>
          <a:xfrm>
            <a:off x="335280" y="15949"/>
            <a:ext cx="11521440" cy="16504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500" b="1" dirty="0">
                <a:latin typeface="Calibri" panose="020F0502020204030204" pitchFamily="34" charset="0"/>
                <a:cs typeface="Calibri" panose="020F0502020204030204" pitchFamily="34" charset="0"/>
              </a:rPr>
              <a:t>Data can play a critical role in supporting professional judgement. </a:t>
            </a:r>
            <a:endParaRPr lang="en-GB" sz="5500" b="1" dirty="0">
              <a:solidFill>
                <a:srgbClr val="00B0F0"/>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E57D2C9B-D429-41B6-9609-7B4870EE181C}"/>
              </a:ext>
            </a:extLst>
          </p:cNvPr>
          <p:cNvSpPr txBox="1">
            <a:spLocks/>
          </p:cNvSpPr>
          <p:nvPr/>
        </p:nvSpPr>
        <p:spPr>
          <a:xfrm>
            <a:off x="438150" y="1813638"/>
            <a:ext cx="11323320" cy="44667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400" dirty="0">
                <a:latin typeface="Calibri" panose="020F0502020204030204" pitchFamily="34" charset="0"/>
                <a:cs typeface="Calibri" panose="020F0502020204030204" pitchFamily="34" charset="0"/>
              </a:rPr>
              <a:t>Data is information that is collected and organised in a systematic way and can be used to make instructional or organisational decisions.</a:t>
            </a:r>
          </a:p>
          <a:p>
            <a:pPr algn="ctr"/>
            <a:r>
              <a:rPr lang="en-GB" sz="2000" dirty="0">
                <a:latin typeface="Calibri" panose="020F0502020204030204" pitchFamily="34" charset="0"/>
                <a:cs typeface="Calibri" panose="020F0502020204030204" pitchFamily="34" charset="0"/>
              </a:rPr>
              <a:t> </a:t>
            </a:r>
          </a:p>
          <a:p>
            <a:pPr algn="ctr"/>
            <a:r>
              <a:rPr lang="en-GB" sz="4400" dirty="0">
                <a:latin typeface="Calibri" panose="020F0502020204030204" pitchFamily="34" charset="0"/>
                <a:cs typeface="Calibri" panose="020F0502020204030204" pitchFamily="34" charset="0"/>
              </a:rPr>
              <a:t>Data can be collected easily. </a:t>
            </a:r>
          </a:p>
          <a:p>
            <a:pPr algn="ctr"/>
            <a:r>
              <a:rPr lang="en-GB" sz="4400" dirty="0">
                <a:latin typeface="Calibri" panose="020F0502020204030204" pitchFamily="34" charset="0"/>
                <a:cs typeface="Calibri" panose="020F0502020204030204" pitchFamily="34" charset="0"/>
              </a:rPr>
              <a:t>The challenge is to interrogate it to reveal the </a:t>
            </a:r>
            <a:r>
              <a:rPr lang="en-GB" sz="4400" b="1" dirty="0">
                <a:solidFill>
                  <a:schemeClr val="accent6">
                    <a:lumMod val="75000"/>
                  </a:schemeClr>
                </a:solidFill>
                <a:latin typeface="Calibri" panose="020F0502020204030204" pitchFamily="34" charset="0"/>
                <a:cs typeface="Calibri" panose="020F0502020204030204" pitchFamily="34" charset="0"/>
              </a:rPr>
              <a:t>underlying story </a:t>
            </a:r>
            <a:r>
              <a:rPr lang="en-GB" sz="4400" dirty="0">
                <a:latin typeface="Calibri" panose="020F0502020204030204" pitchFamily="34" charset="0"/>
                <a:cs typeface="Calibri" panose="020F0502020204030204" pitchFamily="34" charset="0"/>
              </a:rPr>
              <a:t>behind the facts and figures. </a:t>
            </a:r>
            <a:endParaRPr lang="en-GB" sz="2400" i="1" dirty="0">
              <a:latin typeface="Calibri" panose="020F0502020204030204" pitchFamily="34" charset="0"/>
              <a:cs typeface="Calibri" panose="020F0502020204030204" pitchFamily="34" charset="0"/>
            </a:endParaRPr>
          </a:p>
          <a:p>
            <a:pPr algn="ctr"/>
            <a:endParaRPr lang="en-GB" sz="44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490DDF2-056E-40B6-8E59-585FFEA52509}"/>
              </a:ext>
            </a:extLst>
          </p:cNvPr>
          <p:cNvSpPr txBox="1"/>
          <p:nvPr/>
        </p:nvSpPr>
        <p:spPr>
          <a:xfrm>
            <a:off x="3127013" y="5987989"/>
            <a:ext cx="5937975" cy="584775"/>
          </a:xfrm>
          <a:prstGeom prst="rect">
            <a:avLst/>
          </a:prstGeom>
          <a:noFill/>
        </p:spPr>
        <p:txBody>
          <a:bodyPr wrap="square">
            <a:spAutoFit/>
          </a:bodyPr>
          <a:lstStyle/>
          <a:p>
            <a:pPr algn="ctr"/>
            <a:r>
              <a:rPr lang="en-GB" sz="1600" i="1" dirty="0">
                <a:latin typeface="Calibri" panose="020F0502020204030204" pitchFamily="34" charset="0"/>
                <a:cs typeface="Calibri" panose="020F0502020204030204" pitchFamily="34" charset="0"/>
              </a:rPr>
              <a:t>Ideas into Action - Bulletin #5 (Winter 2013-14)</a:t>
            </a:r>
          </a:p>
          <a:p>
            <a:pPr algn="ctr"/>
            <a:r>
              <a:rPr lang="en-GB" sz="1600" i="1" dirty="0">
                <a:latin typeface="Calibri" panose="020F0502020204030204" pitchFamily="34" charset="0"/>
                <a:cs typeface="Calibri" panose="020F0502020204030204" pitchFamily="34" charset="0"/>
                <a:hlinkClick r:id="rId3"/>
              </a:rPr>
              <a:t>Using Data: Transforming Potential into Practice</a:t>
            </a:r>
            <a:endParaRPr lang="en-GB"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810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014B18-AF79-4858-812A-B1AA0BC42057}"/>
              </a:ext>
            </a:extLst>
          </p:cNvPr>
          <p:cNvGrpSpPr/>
          <p:nvPr/>
        </p:nvGrpSpPr>
        <p:grpSpPr>
          <a:xfrm>
            <a:off x="-90394" y="1"/>
            <a:ext cx="12192000" cy="6858000"/>
            <a:chOff x="262890" y="26979"/>
            <a:chExt cx="11563781" cy="6831021"/>
          </a:xfrm>
        </p:grpSpPr>
        <p:pic>
          <p:nvPicPr>
            <p:cNvPr id="3" name="Picture 2">
              <a:extLst>
                <a:ext uri="{FF2B5EF4-FFF2-40B4-BE49-F238E27FC236}">
                  <a16:creationId xmlns:a16="http://schemas.microsoft.com/office/drawing/2014/main" id="{209F4D08-457D-4A8D-A4B0-29B766816D7E}"/>
                </a:ext>
              </a:extLst>
            </p:cNvPr>
            <p:cNvPicPr>
              <a:picLocks noChangeAspect="1"/>
            </p:cNvPicPr>
            <p:nvPr/>
          </p:nvPicPr>
          <p:blipFill rotWithShape="1">
            <a:blip r:embed="rId3"/>
            <a:srcRect l="2156" r="2997"/>
            <a:stretch/>
          </p:blipFill>
          <p:spPr>
            <a:xfrm>
              <a:off x="262890" y="26979"/>
              <a:ext cx="11563781" cy="6831021"/>
            </a:xfrm>
            <a:prstGeom prst="rect">
              <a:avLst/>
            </a:prstGeom>
          </p:spPr>
        </p:pic>
        <p:sp>
          <p:nvSpPr>
            <p:cNvPr id="4" name="TextBox 3">
              <a:extLst>
                <a:ext uri="{FF2B5EF4-FFF2-40B4-BE49-F238E27FC236}">
                  <a16:creationId xmlns:a16="http://schemas.microsoft.com/office/drawing/2014/main" id="{2600A60D-97C1-48D6-91A9-70933E2D7AFC}"/>
                </a:ext>
              </a:extLst>
            </p:cNvPr>
            <p:cNvSpPr txBox="1"/>
            <p:nvPr/>
          </p:nvSpPr>
          <p:spPr>
            <a:xfrm>
              <a:off x="2845767" y="5917653"/>
              <a:ext cx="6569498" cy="643788"/>
            </a:xfrm>
            <a:prstGeom prst="rect">
              <a:avLst/>
            </a:prstGeom>
            <a:noFill/>
          </p:spPr>
          <p:txBody>
            <a:bodyPr wrap="square">
              <a:spAutoFit/>
            </a:bodyPr>
            <a:lstStyle/>
            <a:p>
              <a:pPr algn="ctr"/>
              <a:r>
                <a:rPr lang="en-GB" sz="1800" dirty="0">
                  <a:latin typeface="Calibri" panose="020F0502020204030204" pitchFamily="34" charset="0"/>
                  <a:cs typeface="Calibri" panose="020F0502020204030204" pitchFamily="34" charset="0"/>
                  <a:hlinkClick r:id="rId4"/>
                </a:rPr>
                <a:t>Using data for inquiry and improvement </a:t>
              </a:r>
              <a:endParaRPr lang="en-GB" sz="1800" dirty="0">
                <a:latin typeface="Calibri" panose="020F0502020204030204" pitchFamily="34" charset="0"/>
                <a:cs typeface="Calibri" panose="020F0502020204030204" pitchFamily="34" charset="0"/>
              </a:endParaRPr>
            </a:p>
            <a:p>
              <a:pPr algn="ctr"/>
              <a:r>
                <a:rPr lang="en-GB" sz="1800" dirty="0">
                  <a:latin typeface="Calibri" panose="020F0502020204030204" pitchFamily="34" charset="0"/>
                  <a:cs typeface="Calibri" panose="020F0502020204030204" pitchFamily="34" charset="0"/>
                </a:rPr>
                <a:t>Dr Vicki Hargraves, The Education Hub, NZ</a:t>
              </a:r>
            </a:p>
          </p:txBody>
        </p:sp>
      </p:grpSp>
      <p:sp>
        <p:nvSpPr>
          <p:cNvPr id="5" name="TextBox 4">
            <a:extLst>
              <a:ext uri="{FF2B5EF4-FFF2-40B4-BE49-F238E27FC236}">
                <a16:creationId xmlns:a16="http://schemas.microsoft.com/office/drawing/2014/main" id="{EB3B63C3-A65F-4128-BD5F-C9425FBDC289}"/>
              </a:ext>
            </a:extLst>
          </p:cNvPr>
          <p:cNvSpPr txBox="1"/>
          <p:nvPr/>
        </p:nvSpPr>
        <p:spPr>
          <a:xfrm>
            <a:off x="2393803" y="858498"/>
            <a:ext cx="7404394" cy="4524315"/>
          </a:xfrm>
          <a:prstGeom prst="rect">
            <a:avLst/>
          </a:prstGeom>
          <a:noFill/>
        </p:spPr>
        <p:txBody>
          <a:bodyPr wrap="square" rtlCol="0">
            <a:spAutoFit/>
          </a:bodyPr>
          <a:lstStyle/>
          <a:p>
            <a:pPr algn="ctr"/>
            <a:r>
              <a:rPr lang="en-GB" sz="4800" dirty="0">
                <a:ea typeface="HelloBigSky" panose="02000603000000000000" pitchFamily="2" charset="0"/>
                <a:cs typeface="Calibri" panose="020F0502020204030204" pitchFamily="34" charset="0"/>
              </a:rPr>
              <a:t>Data may be seen as a </a:t>
            </a:r>
          </a:p>
          <a:p>
            <a:pPr algn="ctr"/>
            <a:r>
              <a:rPr lang="en-GB" sz="4800" dirty="0">
                <a:ea typeface="HelloBigSky" panose="02000603000000000000" pitchFamily="2" charset="0"/>
                <a:cs typeface="Calibri" panose="020F0502020204030204" pitchFamily="34" charset="0"/>
              </a:rPr>
              <a:t>tool to use or lens to look through in order to think about and understand teaching practice and student learning more fully. </a:t>
            </a:r>
          </a:p>
        </p:txBody>
      </p:sp>
    </p:spTree>
    <p:extLst>
      <p:ext uri="{BB962C8B-B14F-4D97-AF65-F5344CB8AC3E}">
        <p14:creationId xmlns:p14="http://schemas.microsoft.com/office/powerpoint/2010/main" val="181844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65A-F1FD-4520-B590-0FD6AA20A6BB}"/>
              </a:ext>
            </a:extLst>
          </p:cNvPr>
          <p:cNvSpPr txBox="1">
            <a:spLocks/>
          </p:cNvSpPr>
          <p:nvPr/>
        </p:nvSpPr>
        <p:spPr>
          <a:xfrm>
            <a:off x="0" y="155501"/>
            <a:ext cx="12192000" cy="12846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latin typeface="Calibri" panose="020F0502020204030204" pitchFamily="34" charset="0"/>
                <a:cs typeface="Calibri" panose="020F0502020204030204" pitchFamily="34" charset="0"/>
              </a:rPr>
              <a:t>Integrated Approach to Learning, Teaching and Assessment</a:t>
            </a:r>
          </a:p>
          <a:p>
            <a:pPr algn="ctr"/>
            <a:r>
              <a:rPr lang="en-GB" sz="3800" b="1" dirty="0">
                <a:solidFill>
                  <a:srgbClr val="00B0F0"/>
                </a:solidFill>
                <a:latin typeface="Calibri" panose="020F0502020204030204" pitchFamily="34" charset="0"/>
                <a:cs typeface="Calibri" panose="020F0502020204030204" pitchFamily="34" charset="0"/>
              </a:rPr>
              <a:t>Data Informed Improvement</a:t>
            </a:r>
          </a:p>
        </p:txBody>
      </p:sp>
      <p:grpSp>
        <p:nvGrpSpPr>
          <p:cNvPr id="3" name="Google Shape;8529;p75">
            <a:extLst>
              <a:ext uri="{FF2B5EF4-FFF2-40B4-BE49-F238E27FC236}">
                <a16:creationId xmlns:a16="http://schemas.microsoft.com/office/drawing/2014/main" id="{86616FF6-82C2-46B9-8F36-0E2884C7B0B9}"/>
              </a:ext>
            </a:extLst>
          </p:cNvPr>
          <p:cNvGrpSpPr/>
          <p:nvPr/>
        </p:nvGrpSpPr>
        <p:grpSpPr>
          <a:xfrm>
            <a:off x="710259" y="1554481"/>
            <a:ext cx="10719741" cy="4686300"/>
            <a:chOff x="732422" y="2990152"/>
            <a:chExt cx="1337773" cy="572103"/>
          </a:xfrm>
          <a:solidFill>
            <a:schemeClr val="accent4">
              <a:lumMod val="40000"/>
              <a:lumOff val="60000"/>
            </a:schemeClr>
          </a:solidFill>
        </p:grpSpPr>
        <p:sp>
          <p:nvSpPr>
            <p:cNvPr id="4" name="Google Shape;8530;p75">
              <a:extLst>
                <a:ext uri="{FF2B5EF4-FFF2-40B4-BE49-F238E27FC236}">
                  <a16:creationId xmlns:a16="http://schemas.microsoft.com/office/drawing/2014/main" id="{4DA3B099-042C-45F9-983C-FB8AC98BD81A}"/>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solidFill>
              <a:schemeClr val="accent6">
                <a:lumMod val="60000"/>
                <a:lumOff val="4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latin typeface="Calibri" panose="020F0502020204030204" pitchFamily="34" charset="0"/>
                  <a:cs typeface="Calibri" panose="020F0502020204030204" pitchFamily="34" charset="0"/>
                </a:rPr>
                <a:t>assessment data</a:t>
              </a:r>
              <a:endParaRPr sz="2800" dirty="0">
                <a:latin typeface="Calibri" panose="020F0502020204030204" pitchFamily="34" charset="0"/>
                <a:cs typeface="Calibri" panose="020F0502020204030204" pitchFamily="34" charset="0"/>
              </a:endParaRPr>
            </a:p>
          </p:txBody>
        </p:sp>
        <p:sp>
          <p:nvSpPr>
            <p:cNvPr id="5" name="Google Shape;8531;p75">
              <a:extLst>
                <a:ext uri="{FF2B5EF4-FFF2-40B4-BE49-F238E27FC236}">
                  <a16:creationId xmlns:a16="http://schemas.microsoft.com/office/drawing/2014/main" id="{CB454375-2E31-4A78-A224-96CE9CA6D2BF}"/>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solidFill>
              <a:schemeClr val="tx2">
                <a:lumMod val="40000"/>
                <a:lumOff val="6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latin typeface="Calibri" panose="020F0502020204030204" pitchFamily="34" charset="0"/>
                  <a:cs typeface="Calibri" panose="020F0502020204030204" pitchFamily="34" charset="0"/>
                </a:rPr>
                <a:t>analysis of data</a:t>
              </a:r>
              <a:endParaRPr sz="2800" dirty="0">
                <a:latin typeface="Calibri" panose="020F0502020204030204" pitchFamily="34" charset="0"/>
                <a:cs typeface="Calibri" panose="020F0502020204030204" pitchFamily="34" charset="0"/>
              </a:endParaRPr>
            </a:p>
          </p:txBody>
        </p:sp>
        <p:sp>
          <p:nvSpPr>
            <p:cNvPr id="6" name="Google Shape;8532;p75">
              <a:extLst>
                <a:ext uri="{FF2B5EF4-FFF2-40B4-BE49-F238E27FC236}">
                  <a16:creationId xmlns:a16="http://schemas.microsoft.com/office/drawing/2014/main" id="{71A517B6-9519-4758-9916-112A9F1D34FB}"/>
                </a:ext>
              </a:extLst>
            </p:cNvPr>
            <p:cNvSpPr/>
            <p:nvPr/>
          </p:nvSpPr>
          <p:spPr>
            <a:xfrm>
              <a:off x="732422" y="2993162"/>
              <a:ext cx="380716" cy="37643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solidFill>
              <a:schemeClr val="accent5">
                <a:lumMod val="60000"/>
                <a:lumOff val="4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latin typeface="Calibri" panose="020F0502020204030204" pitchFamily="34" charset="0"/>
                  <a:cs typeface="Calibri" panose="020F0502020204030204" pitchFamily="34" charset="0"/>
                </a:rPr>
                <a:t>Where am I now?</a:t>
              </a:r>
            </a:p>
          </p:txBody>
        </p:sp>
        <p:sp>
          <p:nvSpPr>
            <p:cNvPr id="7" name="Google Shape;8533;p75">
              <a:extLst>
                <a:ext uri="{FF2B5EF4-FFF2-40B4-BE49-F238E27FC236}">
                  <a16:creationId xmlns:a16="http://schemas.microsoft.com/office/drawing/2014/main" id="{0A5883BA-8294-4DBC-B06D-08DD77C0F994}"/>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solidFill>
              <a:schemeClr val="accent2">
                <a:lumMod val="60000"/>
                <a:lumOff val="4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latin typeface="Calibri" panose="020F0502020204030204" pitchFamily="34" charset="0"/>
                  <a:cs typeface="Calibri" panose="020F0502020204030204" pitchFamily="34" charset="0"/>
                </a:rPr>
                <a:t>Where am I going?</a:t>
              </a:r>
              <a:endParaRPr sz="2800" b="1" dirty="0">
                <a:latin typeface="Calibri" panose="020F0502020204030204" pitchFamily="34" charset="0"/>
                <a:cs typeface="Calibri" panose="020F0502020204030204" pitchFamily="34" charset="0"/>
              </a:endParaRPr>
            </a:p>
          </p:txBody>
        </p:sp>
        <p:sp>
          <p:nvSpPr>
            <p:cNvPr id="8" name="Google Shape;8534;p75">
              <a:extLst>
                <a:ext uri="{FF2B5EF4-FFF2-40B4-BE49-F238E27FC236}">
                  <a16:creationId xmlns:a16="http://schemas.microsoft.com/office/drawing/2014/main" id="{0BB844B3-7C68-466F-8C4C-D9D7CE568786}"/>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solidFill>
              <a:srgbClr val="FFCCFF"/>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latin typeface="Calibri" panose="020F0502020204030204" pitchFamily="34" charset="0"/>
                  <a:cs typeface="Calibri" panose="020F0502020204030204" pitchFamily="34" charset="0"/>
                </a:rPr>
                <a:t>targeted intervention</a:t>
              </a:r>
              <a:endParaRPr sz="2800" dirty="0">
                <a:latin typeface="Calibri" panose="020F0502020204030204" pitchFamily="34" charset="0"/>
                <a:cs typeface="Calibri" panose="020F0502020204030204" pitchFamily="34" charset="0"/>
              </a:endParaRPr>
            </a:p>
          </p:txBody>
        </p:sp>
        <p:sp>
          <p:nvSpPr>
            <p:cNvPr id="9" name="Google Shape;8535;p75">
              <a:extLst>
                <a:ext uri="{FF2B5EF4-FFF2-40B4-BE49-F238E27FC236}">
                  <a16:creationId xmlns:a16="http://schemas.microsoft.com/office/drawing/2014/main" id="{8BE45C3C-8B15-49DE-A94F-5CC1B3192F98}"/>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solidFill>
              <a:schemeClr val="accent3">
                <a:lumMod val="60000"/>
                <a:lumOff val="4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latin typeface="Calibri" panose="020F0502020204030204" pitchFamily="34" charset="0"/>
                  <a:cs typeface="Calibri" panose="020F0502020204030204" pitchFamily="34" charset="0"/>
                </a:rPr>
                <a:t>How will I get there?</a:t>
              </a:r>
              <a:endParaRPr sz="28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0932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1934</TotalTime>
  <Words>3066</Words>
  <Application>Microsoft Office PowerPoint</Application>
  <PresentationFormat>Widescreen</PresentationFormat>
  <Paragraphs>305</Paragraphs>
  <Slides>24</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Margaret Allaway</cp:lastModifiedBy>
  <cp:revision>26</cp:revision>
  <dcterms:created xsi:type="dcterms:W3CDTF">2021-09-28T07:33:31Z</dcterms:created>
  <dcterms:modified xsi:type="dcterms:W3CDTF">2021-12-20T10:54:15Z</dcterms:modified>
</cp:coreProperties>
</file>