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1"/>
  </p:sldMasterIdLst>
  <p:notesMasterIdLst>
    <p:notesMasterId r:id="rId30"/>
  </p:notesMasterIdLst>
  <p:sldIdLst>
    <p:sldId id="256" r:id="rId2"/>
    <p:sldId id="303" r:id="rId3"/>
    <p:sldId id="302" r:id="rId4"/>
    <p:sldId id="348" r:id="rId5"/>
    <p:sldId id="365" r:id="rId6"/>
    <p:sldId id="363" r:id="rId7"/>
    <p:sldId id="366" r:id="rId8"/>
    <p:sldId id="362" r:id="rId9"/>
    <p:sldId id="364" r:id="rId10"/>
    <p:sldId id="361" r:id="rId11"/>
    <p:sldId id="367" r:id="rId12"/>
    <p:sldId id="368" r:id="rId13"/>
    <p:sldId id="330" r:id="rId14"/>
    <p:sldId id="353" r:id="rId15"/>
    <p:sldId id="371" r:id="rId16"/>
    <p:sldId id="370" r:id="rId17"/>
    <p:sldId id="372" r:id="rId18"/>
    <p:sldId id="373" r:id="rId19"/>
    <p:sldId id="374" r:id="rId20"/>
    <p:sldId id="375" r:id="rId21"/>
    <p:sldId id="376" r:id="rId22"/>
    <p:sldId id="377" r:id="rId23"/>
    <p:sldId id="378" r:id="rId24"/>
    <p:sldId id="379" r:id="rId25"/>
    <p:sldId id="380" r:id="rId26"/>
    <p:sldId id="360" r:id="rId27"/>
    <p:sldId id="381" r:id="rId28"/>
    <p:sldId id="28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EE2F9"/>
    <a:srgbClr val="5B9BD5"/>
    <a:srgbClr val="9933FF"/>
    <a:srgbClr val="4BACC6"/>
    <a:srgbClr val="FFCC00"/>
    <a:srgbClr val="FFCCFF"/>
    <a:srgbClr val="4EACB5"/>
    <a:srgbClr val="C5E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93390B-E83A-4BB1-BCE5-FC93275C3AC6}" v="577" dt="2021-12-20T10:39:48.6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77438" autoAdjust="0"/>
  </p:normalViewPr>
  <p:slideViewPr>
    <p:cSldViewPr snapToGrid="0" snapToObjects="1">
      <p:cViewPr varScale="1">
        <p:scale>
          <a:sx n="84" d="100"/>
          <a:sy n="84" d="100"/>
        </p:scale>
        <p:origin x="1398" y="9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Allaway" userId="34be63d1-7f07-48ab-8e8a-f4314d2c6274" providerId="ADAL" clId="{B393390B-E83A-4BB1-BCE5-FC93275C3AC6}"/>
    <pc:docChg chg="undo custSel addSld delSld modSld sldOrd">
      <pc:chgData name="Mrs Allaway" userId="34be63d1-7f07-48ab-8e8a-f4314d2c6274" providerId="ADAL" clId="{B393390B-E83A-4BB1-BCE5-FC93275C3AC6}" dt="2021-12-20T10:40:12.814" v="6474" actId="14100"/>
      <pc:docMkLst>
        <pc:docMk/>
      </pc:docMkLst>
      <pc:sldChg chg="modSp mod">
        <pc:chgData name="Mrs Allaway" userId="34be63d1-7f07-48ab-8e8a-f4314d2c6274" providerId="ADAL" clId="{B393390B-E83A-4BB1-BCE5-FC93275C3AC6}" dt="2021-12-17T09:22:02.937" v="66" actId="20577"/>
        <pc:sldMkLst>
          <pc:docMk/>
          <pc:sldMk cId="460957517" sldId="256"/>
        </pc:sldMkLst>
        <pc:spChg chg="mod">
          <ac:chgData name="Mrs Allaway" userId="34be63d1-7f07-48ab-8e8a-f4314d2c6274" providerId="ADAL" clId="{B393390B-E83A-4BB1-BCE5-FC93275C3AC6}" dt="2021-12-17T09:22:02.937" v="66" actId="20577"/>
          <ac:spMkLst>
            <pc:docMk/>
            <pc:sldMk cId="460957517" sldId="256"/>
            <ac:spMk id="5" creationId="{CE4A0422-1993-4F43-9F4F-D2A9057A9ECA}"/>
          </ac:spMkLst>
        </pc:spChg>
      </pc:sldChg>
      <pc:sldChg chg="addSp delSp modSp mod modAnim">
        <pc:chgData name="Mrs Allaway" userId="34be63d1-7f07-48ab-8e8a-f4314d2c6274" providerId="ADAL" clId="{B393390B-E83A-4BB1-BCE5-FC93275C3AC6}" dt="2021-12-17T12:25:41.993" v="6380" actId="1076"/>
        <pc:sldMkLst>
          <pc:docMk/>
          <pc:sldMk cId="1691957448" sldId="287"/>
        </pc:sldMkLst>
        <pc:spChg chg="del">
          <ac:chgData name="Mrs Allaway" userId="34be63d1-7f07-48ab-8e8a-f4314d2c6274" providerId="ADAL" clId="{B393390B-E83A-4BB1-BCE5-FC93275C3AC6}" dt="2021-12-17T09:29:40.815" v="370" actId="478"/>
          <ac:spMkLst>
            <pc:docMk/>
            <pc:sldMk cId="1691957448" sldId="287"/>
            <ac:spMk id="5" creationId="{8241BA63-0701-412A-8562-DA9684328DBC}"/>
          </ac:spMkLst>
        </pc:spChg>
        <pc:spChg chg="del mod">
          <ac:chgData name="Mrs Allaway" userId="34be63d1-7f07-48ab-8e8a-f4314d2c6274" providerId="ADAL" clId="{B393390B-E83A-4BB1-BCE5-FC93275C3AC6}" dt="2021-12-17T09:29:39.775" v="369" actId="478"/>
          <ac:spMkLst>
            <pc:docMk/>
            <pc:sldMk cId="1691957448" sldId="287"/>
            <ac:spMk id="7" creationId="{17044207-38F5-4CE2-82DF-EDE7C07596D9}"/>
          </ac:spMkLst>
        </pc:spChg>
        <pc:spChg chg="del">
          <ac:chgData name="Mrs Allaway" userId="34be63d1-7f07-48ab-8e8a-f4314d2c6274" providerId="ADAL" clId="{B393390B-E83A-4BB1-BCE5-FC93275C3AC6}" dt="2021-12-17T09:29:35.631" v="367" actId="478"/>
          <ac:spMkLst>
            <pc:docMk/>
            <pc:sldMk cId="1691957448" sldId="287"/>
            <ac:spMk id="8" creationId="{9861594F-DED0-4636-993E-F430045D5BD5}"/>
          </ac:spMkLst>
        </pc:spChg>
        <pc:spChg chg="mod">
          <ac:chgData name="Mrs Allaway" userId="34be63d1-7f07-48ab-8e8a-f4314d2c6274" providerId="ADAL" clId="{B393390B-E83A-4BB1-BCE5-FC93275C3AC6}" dt="2021-12-17T12:23:22.968" v="6256" actId="1035"/>
          <ac:spMkLst>
            <pc:docMk/>
            <pc:sldMk cId="1691957448" sldId="287"/>
            <ac:spMk id="10" creationId="{711042F2-48C2-4887-9EFD-A410482B8871}"/>
          </ac:spMkLst>
        </pc:spChg>
        <pc:spChg chg="del">
          <ac:chgData name="Mrs Allaway" userId="34be63d1-7f07-48ab-8e8a-f4314d2c6274" providerId="ADAL" clId="{B393390B-E83A-4BB1-BCE5-FC93275C3AC6}" dt="2021-12-17T12:20:26.113" v="6182" actId="478"/>
          <ac:spMkLst>
            <pc:docMk/>
            <pc:sldMk cId="1691957448" sldId="287"/>
            <ac:spMk id="11" creationId="{7FE5458E-8CE4-4F37-82CC-04DA46A1005D}"/>
          </ac:spMkLst>
        </pc:spChg>
        <pc:spChg chg="del">
          <ac:chgData name="Mrs Allaway" userId="34be63d1-7f07-48ab-8e8a-f4314d2c6274" providerId="ADAL" clId="{B393390B-E83A-4BB1-BCE5-FC93275C3AC6}" dt="2021-12-17T09:29:28.168" v="365" actId="478"/>
          <ac:spMkLst>
            <pc:docMk/>
            <pc:sldMk cId="1691957448" sldId="287"/>
            <ac:spMk id="12" creationId="{60D04201-37AB-4239-9C7E-6F1045C4CFCA}"/>
          </ac:spMkLst>
        </pc:spChg>
        <pc:spChg chg="del">
          <ac:chgData name="Mrs Allaway" userId="34be63d1-7f07-48ab-8e8a-f4314d2c6274" providerId="ADAL" clId="{B393390B-E83A-4BB1-BCE5-FC93275C3AC6}" dt="2021-12-17T09:29:27.071" v="364" actId="478"/>
          <ac:spMkLst>
            <pc:docMk/>
            <pc:sldMk cId="1691957448" sldId="287"/>
            <ac:spMk id="13" creationId="{203C391A-2AAC-4413-8A48-DF7F3342D5CC}"/>
          </ac:spMkLst>
        </pc:spChg>
        <pc:spChg chg="mod">
          <ac:chgData name="Mrs Allaway" userId="34be63d1-7f07-48ab-8e8a-f4314d2c6274" providerId="ADAL" clId="{B393390B-E83A-4BB1-BCE5-FC93275C3AC6}" dt="2021-12-17T12:23:22.968" v="6256" actId="1035"/>
          <ac:spMkLst>
            <pc:docMk/>
            <pc:sldMk cId="1691957448" sldId="287"/>
            <ac:spMk id="14" creationId="{E49622B1-588D-4651-B559-CE3ABAAAE23F}"/>
          </ac:spMkLst>
        </pc:spChg>
        <pc:spChg chg="mod">
          <ac:chgData name="Mrs Allaway" userId="34be63d1-7f07-48ab-8e8a-f4314d2c6274" providerId="ADAL" clId="{B393390B-E83A-4BB1-BCE5-FC93275C3AC6}" dt="2021-12-17T12:23:22.968" v="6256" actId="1035"/>
          <ac:spMkLst>
            <pc:docMk/>
            <pc:sldMk cId="1691957448" sldId="287"/>
            <ac:spMk id="15" creationId="{8A6F89B6-4BE0-4627-B06E-8F2E4267949A}"/>
          </ac:spMkLst>
        </pc:spChg>
        <pc:spChg chg="add mod">
          <ac:chgData name="Mrs Allaway" userId="34be63d1-7f07-48ab-8e8a-f4314d2c6274" providerId="ADAL" clId="{B393390B-E83A-4BB1-BCE5-FC93275C3AC6}" dt="2021-12-17T12:23:22.968" v="6256" actId="1035"/>
          <ac:spMkLst>
            <pc:docMk/>
            <pc:sldMk cId="1691957448" sldId="287"/>
            <ac:spMk id="16" creationId="{98E98068-BC53-4EF4-902E-AE4B36A1867E}"/>
          </ac:spMkLst>
        </pc:spChg>
        <pc:spChg chg="add mod">
          <ac:chgData name="Mrs Allaway" userId="34be63d1-7f07-48ab-8e8a-f4314d2c6274" providerId="ADAL" clId="{B393390B-E83A-4BB1-BCE5-FC93275C3AC6}" dt="2021-12-17T12:23:22.968" v="6256" actId="1035"/>
          <ac:spMkLst>
            <pc:docMk/>
            <pc:sldMk cId="1691957448" sldId="287"/>
            <ac:spMk id="17" creationId="{B85509BA-7894-4909-9E2F-FBC3B2D36A06}"/>
          </ac:spMkLst>
        </pc:spChg>
        <pc:spChg chg="add mod">
          <ac:chgData name="Mrs Allaway" userId="34be63d1-7f07-48ab-8e8a-f4314d2c6274" providerId="ADAL" clId="{B393390B-E83A-4BB1-BCE5-FC93275C3AC6}" dt="2021-12-17T12:25:41.993" v="6380" actId="1076"/>
          <ac:spMkLst>
            <pc:docMk/>
            <pc:sldMk cId="1691957448" sldId="287"/>
            <ac:spMk id="18" creationId="{F6905547-6D04-4A7C-8056-70BC0FCD76D0}"/>
          </ac:spMkLst>
        </pc:spChg>
        <pc:spChg chg="add mod">
          <ac:chgData name="Mrs Allaway" userId="34be63d1-7f07-48ab-8e8a-f4314d2c6274" providerId="ADAL" clId="{B393390B-E83A-4BB1-BCE5-FC93275C3AC6}" dt="2021-12-17T12:25:37.682" v="6379" actId="1076"/>
          <ac:spMkLst>
            <pc:docMk/>
            <pc:sldMk cId="1691957448" sldId="287"/>
            <ac:spMk id="19" creationId="{6441E742-D5E6-4A75-8CD8-EADCA1B9F58D}"/>
          </ac:spMkLst>
        </pc:spChg>
        <pc:spChg chg="add mod">
          <ac:chgData name="Mrs Allaway" userId="34be63d1-7f07-48ab-8e8a-f4314d2c6274" providerId="ADAL" clId="{B393390B-E83A-4BB1-BCE5-FC93275C3AC6}" dt="2021-12-17T12:23:22.968" v="6256" actId="1035"/>
          <ac:spMkLst>
            <pc:docMk/>
            <pc:sldMk cId="1691957448" sldId="287"/>
            <ac:spMk id="20" creationId="{C6A1C151-502D-4B40-B01F-011F77CDDA29}"/>
          </ac:spMkLst>
        </pc:spChg>
        <pc:spChg chg="add mod">
          <ac:chgData name="Mrs Allaway" userId="34be63d1-7f07-48ab-8e8a-f4314d2c6274" providerId="ADAL" clId="{B393390B-E83A-4BB1-BCE5-FC93275C3AC6}" dt="2021-12-17T12:23:22.968" v="6256" actId="1035"/>
          <ac:spMkLst>
            <pc:docMk/>
            <pc:sldMk cId="1691957448" sldId="287"/>
            <ac:spMk id="21" creationId="{E4988F65-6E8A-42B1-A6E3-4B812739BBC7}"/>
          </ac:spMkLst>
        </pc:spChg>
        <pc:spChg chg="add mod">
          <ac:chgData name="Mrs Allaway" userId="34be63d1-7f07-48ab-8e8a-f4314d2c6274" providerId="ADAL" clId="{B393390B-E83A-4BB1-BCE5-FC93275C3AC6}" dt="2021-12-17T12:25:33.551" v="6378" actId="20577"/>
          <ac:spMkLst>
            <pc:docMk/>
            <pc:sldMk cId="1691957448" sldId="287"/>
            <ac:spMk id="22" creationId="{EF934DC1-5408-483B-9F8D-475C0C8AAF08}"/>
          </ac:spMkLst>
        </pc:spChg>
      </pc:sldChg>
      <pc:sldChg chg="modSp mod">
        <pc:chgData name="Mrs Allaway" userId="34be63d1-7f07-48ab-8e8a-f4314d2c6274" providerId="ADAL" clId="{B393390B-E83A-4BB1-BCE5-FC93275C3AC6}" dt="2021-12-17T09:25:16.166" v="279" actId="1076"/>
        <pc:sldMkLst>
          <pc:docMk/>
          <pc:sldMk cId="2297688262" sldId="302"/>
        </pc:sldMkLst>
        <pc:spChg chg="mod">
          <ac:chgData name="Mrs Allaway" userId="34be63d1-7f07-48ab-8e8a-f4314d2c6274" providerId="ADAL" clId="{B393390B-E83A-4BB1-BCE5-FC93275C3AC6}" dt="2021-12-17T09:25:16.166" v="279" actId="1076"/>
          <ac:spMkLst>
            <pc:docMk/>
            <pc:sldMk cId="2297688262" sldId="302"/>
            <ac:spMk id="2" creationId="{0E08AD0A-3A12-4949-8506-CA1F986A8F9E}"/>
          </ac:spMkLst>
        </pc:spChg>
        <pc:spChg chg="mod">
          <ac:chgData name="Mrs Allaway" userId="34be63d1-7f07-48ab-8e8a-f4314d2c6274" providerId="ADAL" clId="{B393390B-E83A-4BB1-BCE5-FC93275C3AC6}" dt="2021-12-17T09:25:13.717" v="278" actId="1076"/>
          <ac:spMkLst>
            <pc:docMk/>
            <pc:sldMk cId="2297688262" sldId="302"/>
            <ac:spMk id="4" creationId="{35BA3C49-0B3C-4A19-B3B7-C32EE423390F}"/>
          </ac:spMkLst>
        </pc:spChg>
      </pc:sldChg>
      <pc:sldChg chg="addSp delSp modSp modAnim modNotesTx">
        <pc:chgData name="Mrs Allaway" userId="34be63d1-7f07-48ab-8e8a-f4314d2c6274" providerId="ADAL" clId="{B393390B-E83A-4BB1-BCE5-FC93275C3AC6}" dt="2021-12-17T09:21:54.729" v="48" actId="20577"/>
        <pc:sldMkLst>
          <pc:docMk/>
          <pc:sldMk cId="2336599785" sldId="303"/>
        </pc:sldMkLst>
        <pc:picChg chg="add mod">
          <ac:chgData name="Mrs Allaway" userId="34be63d1-7f07-48ab-8e8a-f4314d2c6274" providerId="ADAL" clId="{B393390B-E83A-4BB1-BCE5-FC93275C3AC6}" dt="2021-12-17T09:21:37.367" v="13" actId="1076"/>
          <ac:picMkLst>
            <pc:docMk/>
            <pc:sldMk cId="2336599785" sldId="303"/>
            <ac:picMk id="8" creationId="{BF652880-97F2-4806-B7B9-2F09E3473591}"/>
          </ac:picMkLst>
        </pc:picChg>
        <pc:picChg chg="del">
          <ac:chgData name="Mrs Allaway" userId="34be63d1-7f07-48ab-8e8a-f4314d2c6274" providerId="ADAL" clId="{B393390B-E83A-4BB1-BCE5-FC93275C3AC6}" dt="2021-12-17T09:21:33.101" v="10" actId="478"/>
          <ac:picMkLst>
            <pc:docMk/>
            <pc:sldMk cId="2336599785" sldId="303"/>
            <ac:picMk id="9" creationId="{7D21AFC5-F6EB-496C-9EF8-2DF142C698DA}"/>
          </ac:picMkLst>
        </pc:picChg>
      </pc:sldChg>
      <pc:sldChg chg="del">
        <pc:chgData name="Mrs Allaway" userId="34be63d1-7f07-48ab-8e8a-f4314d2c6274" providerId="ADAL" clId="{B393390B-E83A-4BB1-BCE5-FC93275C3AC6}" dt="2021-12-17T09:22:37.711" v="80" actId="47"/>
        <pc:sldMkLst>
          <pc:docMk/>
          <pc:sldMk cId="1663646524" sldId="328"/>
        </pc:sldMkLst>
      </pc:sldChg>
      <pc:sldChg chg="addSp delSp modSp mod ord modNotesTx">
        <pc:chgData name="Mrs Allaway" userId="34be63d1-7f07-48ab-8e8a-f4314d2c6274" providerId="ADAL" clId="{B393390B-E83A-4BB1-BCE5-FC93275C3AC6}" dt="2021-12-17T10:10:40.750" v="2198"/>
        <pc:sldMkLst>
          <pc:docMk/>
          <pc:sldMk cId="1818445494" sldId="330"/>
        </pc:sldMkLst>
        <pc:spChg chg="del topLvl">
          <ac:chgData name="Mrs Allaway" userId="34be63d1-7f07-48ab-8e8a-f4314d2c6274" providerId="ADAL" clId="{B393390B-E83A-4BB1-BCE5-FC93275C3AC6}" dt="2021-12-17T09:40:41.903" v="1191" actId="478"/>
          <ac:spMkLst>
            <pc:docMk/>
            <pc:sldMk cId="1818445494" sldId="330"/>
            <ac:spMk id="4" creationId="{2600A60D-97C1-48D6-91A9-70933E2D7AFC}"/>
          </ac:spMkLst>
        </pc:spChg>
        <pc:spChg chg="del mod">
          <ac:chgData name="Mrs Allaway" userId="34be63d1-7f07-48ab-8e8a-f4314d2c6274" providerId="ADAL" clId="{B393390B-E83A-4BB1-BCE5-FC93275C3AC6}" dt="2021-12-17T09:40:40.502" v="1190" actId="478"/>
          <ac:spMkLst>
            <pc:docMk/>
            <pc:sldMk cId="1818445494" sldId="330"/>
            <ac:spMk id="5" creationId="{EB3B63C3-A65F-4128-BD5F-C9425FBDC289}"/>
          </ac:spMkLst>
        </pc:spChg>
        <pc:spChg chg="add mod">
          <ac:chgData name="Mrs Allaway" userId="34be63d1-7f07-48ab-8e8a-f4314d2c6274" providerId="ADAL" clId="{B393390B-E83A-4BB1-BCE5-FC93275C3AC6}" dt="2021-12-17T09:41:19.165" v="1205" actId="207"/>
          <ac:spMkLst>
            <pc:docMk/>
            <pc:sldMk cId="1818445494" sldId="330"/>
            <ac:spMk id="6" creationId="{78800A73-E30D-48BB-95D1-A5A3CDDCAB59}"/>
          </ac:spMkLst>
        </pc:spChg>
        <pc:spChg chg="add del mod">
          <ac:chgData name="Mrs Allaway" userId="34be63d1-7f07-48ab-8e8a-f4314d2c6274" providerId="ADAL" clId="{B393390B-E83A-4BB1-BCE5-FC93275C3AC6}" dt="2021-12-17T09:40:52.556" v="1195"/>
          <ac:spMkLst>
            <pc:docMk/>
            <pc:sldMk cId="1818445494" sldId="330"/>
            <ac:spMk id="7" creationId="{D7E2E715-C60E-4655-B197-866E76461A8E}"/>
          </ac:spMkLst>
        </pc:spChg>
        <pc:spChg chg="add mod">
          <ac:chgData name="Mrs Allaway" userId="34be63d1-7f07-48ab-8e8a-f4314d2c6274" providerId="ADAL" clId="{B393390B-E83A-4BB1-BCE5-FC93275C3AC6}" dt="2021-12-17T09:42:54.771" v="1220" actId="403"/>
          <ac:spMkLst>
            <pc:docMk/>
            <pc:sldMk cId="1818445494" sldId="330"/>
            <ac:spMk id="8" creationId="{F9FD58B8-EB82-478F-820F-56287564AE84}"/>
          </ac:spMkLst>
        </pc:spChg>
        <pc:grpChg chg="add del">
          <ac:chgData name="Mrs Allaway" userId="34be63d1-7f07-48ab-8e8a-f4314d2c6274" providerId="ADAL" clId="{B393390B-E83A-4BB1-BCE5-FC93275C3AC6}" dt="2021-12-17T09:40:41.903" v="1191" actId="478"/>
          <ac:grpSpMkLst>
            <pc:docMk/>
            <pc:sldMk cId="1818445494" sldId="330"/>
            <ac:grpSpMk id="2" creationId="{4E014B18-AF79-4858-812A-B1AA0BC42057}"/>
          </ac:grpSpMkLst>
        </pc:grpChg>
        <pc:picChg chg="topLvl">
          <ac:chgData name="Mrs Allaway" userId="34be63d1-7f07-48ab-8e8a-f4314d2c6274" providerId="ADAL" clId="{B393390B-E83A-4BB1-BCE5-FC93275C3AC6}" dt="2021-12-17T09:40:41.903" v="1191" actId="478"/>
          <ac:picMkLst>
            <pc:docMk/>
            <pc:sldMk cId="1818445494" sldId="330"/>
            <ac:picMk id="3" creationId="{209F4D08-457D-4A8D-A4B0-29B766816D7E}"/>
          </ac:picMkLst>
        </pc:picChg>
      </pc:sldChg>
      <pc:sldChg chg="del">
        <pc:chgData name="Mrs Allaway" userId="34be63d1-7f07-48ab-8e8a-f4314d2c6274" providerId="ADAL" clId="{B393390B-E83A-4BB1-BCE5-FC93275C3AC6}" dt="2021-12-17T09:22:31.628" v="70" actId="47"/>
        <pc:sldMkLst>
          <pc:docMk/>
          <pc:sldMk cId="3651476782" sldId="335"/>
        </pc:sldMkLst>
      </pc:sldChg>
      <pc:sldChg chg="del">
        <pc:chgData name="Mrs Allaway" userId="34be63d1-7f07-48ab-8e8a-f4314d2c6274" providerId="ADAL" clId="{B393390B-E83A-4BB1-BCE5-FC93275C3AC6}" dt="2021-12-17T09:22:35.829" v="78" actId="47"/>
        <pc:sldMkLst>
          <pc:docMk/>
          <pc:sldMk cId="1437440586" sldId="344"/>
        </pc:sldMkLst>
      </pc:sldChg>
      <pc:sldChg chg="del">
        <pc:chgData name="Mrs Allaway" userId="34be63d1-7f07-48ab-8e8a-f4314d2c6274" providerId="ADAL" clId="{B393390B-E83A-4BB1-BCE5-FC93275C3AC6}" dt="2021-12-17T09:22:33.117" v="73" actId="47"/>
        <pc:sldMkLst>
          <pc:docMk/>
          <pc:sldMk cId="3242493321" sldId="345"/>
        </pc:sldMkLst>
      </pc:sldChg>
      <pc:sldChg chg="del">
        <pc:chgData name="Mrs Allaway" userId="34be63d1-7f07-48ab-8e8a-f4314d2c6274" providerId="ADAL" clId="{B393390B-E83A-4BB1-BCE5-FC93275C3AC6}" dt="2021-12-17T09:22:34.262" v="75" actId="47"/>
        <pc:sldMkLst>
          <pc:docMk/>
          <pc:sldMk cId="1151977970" sldId="346"/>
        </pc:sldMkLst>
      </pc:sldChg>
      <pc:sldChg chg="del">
        <pc:chgData name="Mrs Allaway" userId="34be63d1-7f07-48ab-8e8a-f4314d2c6274" providerId="ADAL" clId="{B393390B-E83A-4BB1-BCE5-FC93275C3AC6}" dt="2021-12-17T09:22:35.434" v="77" actId="47"/>
        <pc:sldMkLst>
          <pc:docMk/>
          <pc:sldMk cId="2819419876" sldId="347"/>
        </pc:sldMkLst>
      </pc:sldChg>
      <pc:sldChg chg="addSp delSp modSp mod modAnim modNotesTx">
        <pc:chgData name="Mrs Allaway" userId="34be63d1-7f07-48ab-8e8a-f4314d2c6274" providerId="ADAL" clId="{B393390B-E83A-4BB1-BCE5-FC93275C3AC6}" dt="2021-12-17T09:30:11.584" v="383" actId="403"/>
        <pc:sldMkLst>
          <pc:docMk/>
          <pc:sldMk cId="3669718703" sldId="348"/>
        </pc:sldMkLst>
        <pc:spChg chg="mod">
          <ac:chgData name="Mrs Allaway" userId="34be63d1-7f07-48ab-8e8a-f4314d2c6274" providerId="ADAL" clId="{B393390B-E83A-4BB1-BCE5-FC93275C3AC6}" dt="2021-12-17T09:26:10.511" v="344" actId="1076"/>
          <ac:spMkLst>
            <pc:docMk/>
            <pc:sldMk cId="3669718703" sldId="348"/>
            <ac:spMk id="2" creationId="{A6E19E44-D793-4DFD-A72F-27D5F53B73A9}"/>
          </ac:spMkLst>
        </pc:spChg>
        <pc:spChg chg="del mod">
          <ac:chgData name="Mrs Allaway" userId="34be63d1-7f07-48ab-8e8a-f4314d2c6274" providerId="ADAL" clId="{B393390B-E83A-4BB1-BCE5-FC93275C3AC6}" dt="2021-12-17T09:25:48.913" v="328" actId="478"/>
          <ac:spMkLst>
            <pc:docMk/>
            <pc:sldMk cId="3669718703" sldId="348"/>
            <ac:spMk id="3" creationId="{866BCC46-568D-4D68-A0CF-A2AD92214224}"/>
          </ac:spMkLst>
        </pc:spChg>
        <pc:spChg chg="del mod">
          <ac:chgData name="Mrs Allaway" userId="34be63d1-7f07-48ab-8e8a-f4314d2c6274" providerId="ADAL" clId="{B393390B-E83A-4BB1-BCE5-FC93275C3AC6}" dt="2021-12-17T09:25:51.175" v="331" actId="478"/>
          <ac:spMkLst>
            <pc:docMk/>
            <pc:sldMk cId="3669718703" sldId="348"/>
            <ac:spMk id="4" creationId="{02171F97-BAE7-44D8-884C-E9E1E115F764}"/>
          </ac:spMkLst>
        </pc:spChg>
        <pc:spChg chg="del">
          <ac:chgData name="Mrs Allaway" userId="34be63d1-7f07-48ab-8e8a-f4314d2c6274" providerId="ADAL" clId="{B393390B-E83A-4BB1-BCE5-FC93275C3AC6}" dt="2021-12-17T09:25:53.063" v="333" actId="478"/>
          <ac:spMkLst>
            <pc:docMk/>
            <pc:sldMk cId="3669718703" sldId="348"/>
            <ac:spMk id="5" creationId="{4CF7E55A-4546-4CD8-AF1F-A93891FCC827}"/>
          </ac:spMkLst>
        </pc:spChg>
        <pc:spChg chg="del">
          <ac:chgData name="Mrs Allaway" userId="34be63d1-7f07-48ab-8e8a-f4314d2c6274" providerId="ADAL" clId="{B393390B-E83A-4BB1-BCE5-FC93275C3AC6}" dt="2021-12-17T09:25:55.047" v="334" actId="478"/>
          <ac:spMkLst>
            <pc:docMk/>
            <pc:sldMk cId="3669718703" sldId="348"/>
            <ac:spMk id="6" creationId="{7ABF3720-BFD4-4B89-BF45-3E2D7468B660}"/>
          </ac:spMkLst>
        </pc:spChg>
        <pc:spChg chg="del">
          <ac:chgData name="Mrs Allaway" userId="34be63d1-7f07-48ab-8e8a-f4314d2c6274" providerId="ADAL" clId="{B393390B-E83A-4BB1-BCE5-FC93275C3AC6}" dt="2021-12-17T09:25:56.007" v="335" actId="478"/>
          <ac:spMkLst>
            <pc:docMk/>
            <pc:sldMk cId="3669718703" sldId="348"/>
            <ac:spMk id="8" creationId="{3AB76234-F597-4140-87A2-23FAB72B5D9C}"/>
          </ac:spMkLst>
        </pc:spChg>
        <pc:spChg chg="add mod">
          <ac:chgData name="Mrs Allaway" userId="34be63d1-7f07-48ab-8e8a-f4314d2c6274" providerId="ADAL" clId="{B393390B-E83A-4BB1-BCE5-FC93275C3AC6}" dt="2021-12-17T09:26:24.240" v="349" actId="1076"/>
          <ac:spMkLst>
            <pc:docMk/>
            <pc:sldMk cId="3669718703" sldId="348"/>
            <ac:spMk id="10" creationId="{224D3DB8-7216-4844-B88D-306E061F6A3E}"/>
          </ac:spMkLst>
        </pc:spChg>
        <pc:spChg chg="add mod">
          <ac:chgData name="Mrs Allaway" userId="34be63d1-7f07-48ab-8e8a-f4314d2c6274" providerId="ADAL" clId="{B393390B-E83A-4BB1-BCE5-FC93275C3AC6}" dt="2021-12-17T09:30:11.584" v="383" actId="403"/>
          <ac:spMkLst>
            <pc:docMk/>
            <pc:sldMk cId="3669718703" sldId="348"/>
            <ac:spMk id="11" creationId="{915EBBD4-7ED4-485A-9D3C-A6C4A7000761}"/>
          </ac:spMkLst>
        </pc:spChg>
        <pc:picChg chg="del">
          <ac:chgData name="Mrs Allaway" userId="34be63d1-7f07-48ab-8e8a-f4314d2c6274" providerId="ADAL" clId="{B393390B-E83A-4BB1-BCE5-FC93275C3AC6}" dt="2021-12-17T09:25:52.159" v="332" actId="478"/>
          <ac:picMkLst>
            <pc:docMk/>
            <pc:sldMk cId="3669718703" sldId="348"/>
            <ac:picMk id="9" creationId="{96882DE0-E71B-447A-8726-8FB042B71220}"/>
          </ac:picMkLst>
        </pc:picChg>
      </pc:sldChg>
      <pc:sldChg chg="del">
        <pc:chgData name="Mrs Allaway" userId="34be63d1-7f07-48ab-8e8a-f4314d2c6274" providerId="ADAL" clId="{B393390B-E83A-4BB1-BCE5-FC93275C3AC6}" dt="2021-12-17T11:16:12.448" v="3398" actId="47"/>
        <pc:sldMkLst>
          <pc:docMk/>
          <pc:sldMk cId="3701642366" sldId="349"/>
        </pc:sldMkLst>
      </pc:sldChg>
      <pc:sldChg chg="del">
        <pc:chgData name="Mrs Allaway" userId="34be63d1-7f07-48ab-8e8a-f4314d2c6274" providerId="ADAL" clId="{B393390B-E83A-4BB1-BCE5-FC93275C3AC6}" dt="2021-12-17T09:22:29.318" v="67" actId="47"/>
        <pc:sldMkLst>
          <pc:docMk/>
          <pc:sldMk cId="1875102295" sldId="350"/>
        </pc:sldMkLst>
      </pc:sldChg>
      <pc:sldChg chg="del">
        <pc:chgData name="Mrs Allaway" userId="34be63d1-7f07-48ab-8e8a-f4314d2c6274" providerId="ADAL" clId="{B393390B-E83A-4BB1-BCE5-FC93275C3AC6}" dt="2021-12-17T09:22:29.991" v="68" actId="47"/>
        <pc:sldMkLst>
          <pc:docMk/>
          <pc:sldMk cId="1834368166" sldId="351"/>
        </pc:sldMkLst>
      </pc:sldChg>
      <pc:sldChg chg="del">
        <pc:chgData name="Mrs Allaway" userId="34be63d1-7f07-48ab-8e8a-f4314d2c6274" providerId="ADAL" clId="{B393390B-E83A-4BB1-BCE5-FC93275C3AC6}" dt="2021-12-17T09:22:31.161" v="69" actId="47"/>
        <pc:sldMkLst>
          <pc:docMk/>
          <pc:sldMk cId="2861493059" sldId="352"/>
        </pc:sldMkLst>
      </pc:sldChg>
      <pc:sldChg chg="addSp delSp modSp mod ord delAnim modAnim modNotesTx">
        <pc:chgData name="Mrs Allaway" userId="34be63d1-7f07-48ab-8e8a-f4314d2c6274" providerId="ADAL" clId="{B393390B-E83A-4BB1-BCE5-FC93275C3AC6}" dt="2021-12-17T11:04:42.802" v="3000" actId="478"/>
        <pc:sldMkLst>
          <pc:docMk/>
          <pc:sldMk cId="1221161580" sldId="353"/>
        </pc:sldMkLst>
        <pc:spChg chg="mod">
          <ac:chgData name="Mrs Allaway" userId="34be63d1-7f07-48ab-8e8a-f4314d2c6274" providerId="ADAL" clId="{B393390B-E83A-4BB1-BCE5-FC93275C3AC6}" dt="2021-12-17T10:16:29.902" v="2439" actId="1076"/>
          <ac:spMkLst>
            <pc:docMk/>
            <pc:sldMk cId="1221161580" sldId="353"/>
            <ac:spMk id="2" creationId="{02B73C2B-1E83-48D9-A7E5-C77158B2F75E}"/>
          </ac:spMkLst>
        </pc:spChg>
        <pc:spChg chg="mod">
          <ac:chgData name="Mrs Allaway" userId="34be63d1-7f07-48ab-8e8a-f4314d2c6274" providerId="ADAL" clId="{B393390B-E83A-4BB1-BCE5-FC93275C3AC6}" dt="2021-12-17T10:19:15.142" v="2494" actId="1076"/>
          <ac:spMkLst>
            <pc:docMk/>
            <pc:sldMk cId="1221161580" sldId="353"/>
            <ac:spMk id="5" creationId="{C0C580E9-7698-4094-A3B8-430BE9D867F2}"/>
          </ac:spMkLst>
        </pc:spChg>
        <pc:spChg chg="add mod">
          <ac:chgData name="Mrs Allaway" userId="34be63d1-7f07-48ab-8e8a-f4314d2c6274" providerId="ADAL" clId="{B393390B-E83A-4BB1-BCE5-FC93275C3AC6}" dt="2021-12-17T10:32:04.278" v="2980" actId="207"/>
          <ac:spMkLst>
            <pc:docMk/>
            <pc:sldMk cId="1221161580" sldId="353"/>
            <ac:spMk id="6" creationId="{99C87C46-6988-4707-9AE1-16A4C2DF3625}"/>
          </ac:spMkLst>
        </pc:spChg>
        <pc:spChg chg="add mod">
          <ac:chgData name="Mrs Allaway" userId="34be63d1-7f07-48ab-8e8a-f4314d2c6274" providerId="ADAL" clId="{B393390B-E83A-4BB1-BCE5-FC93275C3AC6}" dt="2021-12-17T10:19:08.094" v="2493" actId="14100"/>
          <ac:spMkLst>
            <pc:docMk/>
            <pc:sldMk cId="1221161580" sldId="353"/>
            <ac:spMk id="7" creationId="{1AED681E-4F66-4C54-9F7B-03B8DDDB5EB2}"/>
          </ac:spMkLst>
        </pc:spChg>
        <pc:spChg chg="add mod">
          <ac:chgData name="Mrs Allaway" userId="34be63d1-7f07-48ab-8e8a-f4314d2c6274" providerId="ADAL" clId="{B393390B-E83A-4BB1-BCE5-FC93275C3AC6}" dt="2021-12-17T10:18:46.901" v="2487" actId="1036"/>
          <ac:spMkLst>
            <pc:docMk/>
            <pc:sldMk cId="1221161580" sldId="353"/>
            <ac:spMk id="8" creationId="{FCB31844-0596-4A00-9F5C-2035BA168288}"/>
          </ac:spMkLst>
        </pc:spChg>
        <pc:spChg chg="add del mod">
          <ac:chgData name="Mrs Allaway" userId="34be63d1-7f07-48ab-8e8a-f4314d2c6274" providerId="ADAL" clId="{B393390B-E83A-4BB1-BCE5-FC93275C3AC6}" dt="2021-12-17T11:04:39.650" v="2995" actId="21"/>
          <ac:spMkLst>
            <pc:docMk/>
            <pc:sldMk cId="1221161580" sldId="353"/>
            <ac:spMk id="9" creationId="{73B0AC2B-C035-4311-ABA8-FAB455B5F3DF}"/>
          </ac:spMkLst>
        </pc:spChg>
        <pc:spChg chg="add mod">
          <ac:chgData name="Mrs Allaway" userId="34be63d1-7f07-48ab-8e8a-f4314d2c6274" providerId="ADAL" clId="{B393390B-E83A-4BB1-BCE5-FC93275C3AC6}" dt="2021-12-17T10:18:46.901" v="2487" actId="1036"/>
          <ac:spMkLst>
            <pc:docMk/>
            <pc:sldMk cId="1221161580" sldId="353"/>
            <ac:spMk id="10" creationId="{BC3A369C-A19E-4D37-A8E7-289856B15DBF}"/>
          </ac:spMkLst>
        </pc:spChg>
        <pc:spChg chg="mod">
          <ac:chgData name="Mrs Allaway" userId="34be63d1-7f07-48ab-8e8a-f4314d2c6274" providerId="ADAL" clId="{B393390B-E83A-4BB1-BCE5-FC93275C3AC6}" dt="2021-12-17T11:04:15.064" v="2981"/>
          <ac:spMkLst>
            <pc:docMk/>
            <pc:sldMk cId="1221161580" sldId="353"/>
            <ac:spMk id="12" creationId="{F6F88956-ACD5-4283-9E0B-B75573FD3E6E}"/>
          </ac:spMkLst>
        </pc:spChg>
        <pc:spChg chg="mod">
          <ac:chgData name="Mrs Allaway" userId="34be63d1-7f07-48ab-8e8a-f4314d2c6274" providerId="ADAL" clId="{B393390B-E83A-4BB1-BCE5-FC93275C3AC6}" dt="2021-12-17T11:04:15.064" v="2981"/>
          <ac:spMkLst>
            <pc:docMk/>
            <pc:sldMk cId="1221161580" sldId="353"/>
            <ac:spMk id="13" creationId="{8FA0A6F1-4E2E-4EA0-A1A5-A75CF27109B9}"/>
          </ac:spMkLst>
        </pc:spChg>
        <pc:spChg chg="mod">
          <ac:chgData name="Mrs Allaway" userId="34be63d1-7f07-48ab-8e8a-f4314d2c6274" providerId="ADAL" clId="{B393390B-E83A-4BB1-BCE5-FC93275C3AC6}" dt="2021-12-17T11:04:15.064" v="2981"/>
          <ac:spMkLst>
            <pc:docMk/>
            <pc:sldMk cId="1221161580" sldId="353"/>
            <ac:spMk id="14" creationId="{DE6D0003-7DC0-4CDE-9371-D79F2E0A738F}"/>
          </ac:spMkLst>
        </pc:spChg>
        <pc:spChg chg="mod">
          <ac:chgData name="Mrs Allaway" userId="34be63d1-7f07-48ab-8e8a-f4314d2c6274" providerId="ADAL" clId="{B393390B-E83A-4BB1-BCE5-FC93275C3AC6}" dt="2021-12-17T11:04:15.064" v="2981"/>
          <ac:spMkLst>
            <pc:docMk/>
            <pc:sldMk cId="1221161580" sldId="353"/>
            <ac:spMk id="15" creationId="{0B776A24-A686-409C-96A7-19F4CA1CDD00}"/>
          </ac:spMkLst>
        </pc:spChg>
        <pc:spChg chg="mod">
          <ac:chgData name="Mrs Allaway" userId="34be63d1-7f07-48ab-8e8a-f4314d2c6274" providerId="ADAL" clId="{B393390B-E83A-4BB1-BCE5-FC93275C3AC6}" dt="2021-12-17T11:04:15.064" v="2981"/>
          <ac:spMkLst>
            <pc:docMk/>
            <pc:sldMk cId="1221161580" sldId="353"/>
            <ac:spMk id="16" creationId="{5177CDC1-C5E3-4002-B4AD-3746ACE9399F}"/>
          </ac:spMkLst>
        </pc:spChg>
        <pc:spChg chg="mod">
          <ac:chgData name="Mrs Allaway" userId="34be63d1-7f07-48ab-8e8a-f4314d2c6274" providerId="ADAL" clId="{B393390B-E83A-4BB1-BCE5-FC93275C3AC6}" dt="2021-12-17T11:04:15.064" v="2981"/>
          <ac:spMkLst>
            <pc:docMk/>
            <pc:sldMk cId="1221161580" sldId="353"/>
            <ac:spMk id="17" creationId="{0CFC11E3-7F1B-4202-A7B2-0EC3CB1CE7FE}"/>
          </ac:spMkLst>
        </pc:spChg>
        <pc:spChg chg="mod">
          <ac:chgData name="Mrs Allaway" userId="34be63d1-7f07-48ab-8e8a-f4314d2c6274" providerId="ADAL" clId="{B393390B-E83A-4BB1-BCE5-FC93275C3AC6}" dt="2021-12-17T11:04:15.064" v="2981"/>
          <ac:spMkLst>
            <pc:docMk/>
            <pc:sldMk cId="1221161580" sldId="353"/>
            <ac:spMk id="18" creationId="{989DB6A6-693F-45FE-B9F1-086F9C2A873A}"/>
          </ac:spMkLst>
        </pc:spChg>
        <pc:spChg chg="mod">
          <ac:chgData name="Mrs Allaway" userId="34be63d1-7f07-48ab-8e8a-f4314d2c6274" providerId="ADAL" clId="{B393390B-E83A-4BB1-BCE5-FC93275C3AC6}" dt="2021-12-17T11:04:15.064" v="2981"/>
          <ac:spMkLst>
            <pc:docMk/>
            <pc:sldMk cId="1221161580" sldId="353"/>
            <ac:spMk id="19" creationId="{3F90FBBD-5A1F-4D85-9D93-104071A14CEB}"/>
          </ac:spMkLst>
        </pc:spChg>
        <pc:spChg chg="mod">
          <ac:chgData name="Mrs Allaway" userId="34be63d1-7f07-48ab-8e8a-f4314d2c6274" providerId="ADAL" clId="{B393390B-E83A-4BB1-BCE5-FC93275C3AC6}" dt="2021-12-17T11:04:15.064" v="2981"/>
          <ac:spMkLst>
            <pc:docMk/>
            <pc:sldMk cId="1221161580" sldId="353"/>
            <ac:spMk id="20" creationId="{8BB16170-3B02-4247-9E97-72590E904E6B}"/>
          </ac:spMkLst>
        </pc:spChg>
        <pc:spChg chg="mod">
          <ac:chgData name="Mrs Allaway" userId="34be63d1-7f07-48ab-8e8a-f4314d2c6274" providerId="ADAL" clId="{B393390B-E83A-4BB1-BCE5-FC93275C3AC6}" dt="2021-12-17T11:04:15.064" v="2981"/>
          <ac:spMkLst>
            <pc:docMk/>
            <pc:sldMk cId="1221161580" sldId="353"/>
            <ac:spMk id="21" creationId="{31673CD5-3B80-4EAB-A452-A46C7E65AFE0}"/>
          </ac:spMkLst>
        </pc:spChg>
        <pc:spChg chg="mod">
          <ac:chgData name="Mrs Allaway" userId="34be63d1-7f07-48ab-8e8a-f4314d2c6274" providerId="ADAL" clId="{B393390B-E83A-4BB1-BCE5-FC93275C3AC6}" dt="2021-12-17T11:04:15.064" v="2981"/>
          <ac:spMkLst>
            <pc:docMk/>
            <pc:sldMk cId="1221161580" sldId="353"/>
            <ac:spMk id="22" creationId="{17807CF5-1C97-4E9C-ABF9-4D6E0C4C4587}"/>
          </ac:spMkLst>
        </pc:spChg>
        <pc:spChg chg="mod">
          <ac:chgData name="Mrs Allaway" userId="34be63d1-7f07-48ab-8e8a-f4314d2c6274" providerId="ADAL" clId="{B393390B-E83A-4BB1-BCE5-FC93275C3AC6}" dt="2021-12-17T11:04:15.064" v="2981"/>
          <ac:spMkLst>
            <pc:docMk/>
            <pc:sldMk cId="1221161580" sldId="353"/>
            <ac:spMk id="23" creationId="{27D504B4-497C-4AD7-B4D0-7561E07E9ADE}"/>
          </ac:spMkLst>
        </pc:spChg>
        <pc:spChg chg="mod">
          <ac:chgData name="Mrs Allaway" userId="34be63d1-7f07-48ab-8e8a-f4314d2c6274" providerId="ADAL" clId="{B393390B-E83A-4BB1-BCE5-FC93275C3AC6}" dt="2021-12-17T11:04:15.064" v="2981"/>
          <ac:spMkLst>
            <pc:docMk/>
            <pc:sldMk cId="1221161580" sldId="353"/>
            <ac:spMk id="24" creationId="{997FC53D-7F39-4593-AD9F-FE6C148D6D7C}"/>
          </ac:spMkLst>
        </pc:spChg>
        <pc:spChg chg="mod">
          <ac:chgData name="Mrs Allaway" userId="34be63d1-7f07-48ab-8e8a-f4314d2c6274" providerId="ADAL" clId="{B393390B-E83A-4BB1-BCE5-FC93275C3AC6}" dt="2021-12-17T11:04:15.064" v="2981"/>
          <ac:spMkLst>
            <pc:docMk/>
            <pc:sldMk cId="1221161580" sldId="353"/>
            <ac:spMk id="25" creationId="{073C3A0F-02A0-4712-A1BA-F0473BC49FA8}"/>
          </ac:spMkLst>
        </pc:spChg>
        <pc:spChg chg="mod">
          <ac:chgData name="Mrs Allaway" userId="34be63d1-7f07-48ab-8e8a-f4314d2c6274" providerId="ADAL" clId="{B393390B-E83A-4BB1-BCE5-FC93275C3AC6}" dt="2021-12-17T11:04:15.064" v="2981"/>
          <ac:spMkLst>
            <pc:docMk/>
            <pc:sldMk cId="1221161580" sldId="353"/>
            <ac:spMk id="26" creationId="{A7522BF0-6136-4064-A5DE-0A50493027FE}"/>
          </ac:spMkLst>
        </pc:spChg>
        <pc:spChg chg="mod">
          <ac:chgData name="Mrs Allaway" userId="34be63d1-7f07-48ab-8e8a-f4314d2c6274" providerId="ADAL" clId="{B393390B-E83A-4BB1-BCE5-FC93275C3AC6}" dt="2021-12-17T11:04:15.064" v="2981"/>
          <ac:spMkLst>
            <pc:docMk/>
            <pc:sldMk cId="1221161580" sldId="353"/>
            <ac:spMk id="27" creationId="{93BC0B41-65B0-4C6B-8101-1B3CBD529037}"/>
          </ac:spMkLst>
        </pc:spChg>
        <pc:spChg chg="mod">
          <ac:chgData name="Mrs Allaway" userId="34be63d1-7f07-48ab-8e8a-f4314d2c6274" providerId="ADAL" clId="{B393390B-E83A-4BB1-BCE5-FC93275C3AC6}" dt="2021-12-17T11:04:15.064" v="2981"/>
          <ac:spMkLst>
            <pc:docMk/>
            <pc:sldMk cId="1221161580" sldId="353"/>
            <ac:spMk id="28" creationId="{022BBE75-4AAC-48A9-8156-218A44CA877F}"/>
          </ac:spMkLst>
        </pc:spChg>
        <pc:spChg chg="mod">
          <ac:chgData name="Mrs Allaway" userId="34be63d1-7f07-48ab-8e8a-f4314d2c6274" providerId="ADAL" clId="{B393390B-E83A-4BB1-BCE5-FC93275C3AC6}" dt="2021-12-17T11:04:15.064" v="2981"/>
          <ac:spMkLst>
            <pc:docMk/>
            <pc:sldMk cId="1221161580" sldId="353"/>
            <ac:spMk id="29" creationId="{BC2E36D2-FF34-4089-BE51-0395E03A94A4}"/>
          </ac:spMkLst>
        </pc:spChg>
        <pc:spChg chg="mod">
          <ac:chgData name="Mrs Allaway" userId="34be63d1-7f07-48ab-8e8a-f4314d2c6274" providerId="ADAL" clId="{B393390B-E83A-4BB1-BCE5-FC93275C3AC6}" dt="2021-12-17T11:04:15.064" v="2981"/>
          <ac:spMkLst>
            <pc:docMk/>
            <pc:sldMk cId="1221161580" sldId="353"/>
            <ac:spMk id="30" creationId="{0F1AE2E4-4187-4DA5-BC47-FADF5B8510F9}"/>
          </ac:spMkLst>
        </pc:spChg>
        <pc:spChg chg="mod">
          <ac:chgData name="Mrs Allaway" userId="34be63d1-7f07-48ab-8e8a-f4314d2c6274" providerId="ADAL" clId="{B393390B-E83A-4BB1-BCE5-FC93275C3AC6}" dt="2021-12-17T11:04:15.064" v="2981"/>
          <ac:spMkLst>
            <pc:docMk/>
            <pc:sldMk cId="1221161580" sldId="353"/>
            <ac:spMk id="31" creationId="{38633313-322A-4CA3-9231-CB496CDC1896}"/>
          </ac:spMkLst>
        </pc:spChg>
        <pc:spChg chg="mod">
          <ac:chgData name="Mrs Allaway" userId="34be63d1-7f07-48ab-8e8a-f4314d2c6274" providerId="ADAL" clId="{B393390B-E83A-4BB1-BCE5-FC93275C3AC6}" dt="2021-12-17T11:04:15.064" v="2981"/>
          <ac:spMkLst>
            <pc:docMk/>
            <pc:sldMk cId="1221161580" sldId="353"/>
            <ac:spMk id="32" creationId="{D8FF3957-0CD4-41E4-A142-94D12B1F403C}"/>
          </ac:spMkLst>
        </pc:spChg>
        <pc:spChg chg="mod">
          <ac:chgData name="Mrs Allaway" userId="34be63d1-7f07-48ab-8e8a-f4314d2c6274" providerId="ADAL" clId="{B393390B-E83A-4BB1-BCE5-FC93275C3AC6}" dt="2021-12-17T11:04:15.064" v="2981"/>
          <ac:spMkLst>
            <pc:docMk/>
            <pc:sldMk cId="1221161580" sldId="353"/>
            <ac:spMk id="33" creationId="{54EC3511-B71E-46DA-8890-08839EBD7A0C}"/>
          </ac:spMkLst>
        </pc:spChg>
        <pc:spChg chg="mod">
          <ac:chgData name="Mrs Allaway" userId="34be63d1-7f07-48ab-8e8a-f4314d2c6274" providerId="ADAL" clId="{B393390B-E83A-4BB1-BCE5-FC93275C3AC6}" dt="2021-12-17T11:04:15.064" v="2981"/>
          <ac:spMkLst>
            <pc:docMk/>
            <pc:sldMk cId="1221161580" sldId="353"/>
            <ac:spMk id="34" creationId="{F548E1BB-EA2C-428B-931B-05535FEB698B}"/>
          </ac:spMkLst>
        </pc:spChg>
        <pc:spChg chg="mod">
          <ac:chgData name="Mrs Allaway" userId="34be63d1-7f07-48ab-8e8a-f4314d2c6274" providerId="ADAL" clId="{B393390B-E83A-4BB1-BCE5-FC93275C3AC6}" dt="2021-12-17T11:04:15.064" v="2981"/>
          <ac:spMkLst>
            <pc:docMk/>
            <pc:sldMk cId="1221161580" sldId="353"/>
            <ac:spMk id="35" creationId="{27B5C0C7-6B5C-4D1A-87BE-B33F88A425B3}"/>
          </ac:spMkLst>
        </pc:spChg>
        <pc:spChg chg="mod">
          <ac:chgData name="Mrs Allaway" userId="34be63d1-7f07-48ab-8e8a-f4314d2c6274" providerId="ADAL" clId="{B393390B-E83A-4BB1-BCE5-FC93275C3AC6}" dt="2021-12-17T11:04:15.064" v="2981"/>
          <ac:spMkLst>
            <pc:docMk/>
            <pc:sldMk cId="1221161580" sldId="353"/>
            <ac:spMk id="36" creationId="{AE3BB75C-9657-4065-A0AF-F460953D3AF0}"/>
          </ac:spMkLst>
        </pc:spChg>
        <pc:spChg chg="mod">
          <ac:chgData name="Mrs Allaway" userId="34be63d1-7f07-48ab-8e8a-f4314d2c6274" providerId="ADAL" clId="{B393390B-E83A-4BB1-BCE5-FC93275C3AC6}" dt="2021-12-17T11:04:15.064" v="2981"/>
          <ac:spMkLst>
            <pc:docMk/>
            <pc:sldMk cId="1221161580" sldId="353"/>
            <ac:spMk id="37" creationId="{1DA6E9DB-8AB8-414F-8B98-1939011B7C36}"/>
          </ac:spMkLst>
        </pc:spChg>
        <pc:spChg chg="mod">
          <ac:chgData name="Mrs Allaway" userId="34be63d1-7f07-48ab-8e8a-f4314d2c6274" providerId="ADAL" clId="{B393390B-E83A-4BB1-BCE5-FC93275C3AC6}" dt="2021-12-17T11:04:15.064" v="2981"/>
          <ac:spMkLst>
            <pc:docMk/>
            <pc:sldMk cId="1221161580" sldId="353"/>
            <ac:spMk id="38" creationId="{85FBBD89-3CCF-4D18-AC5A-8A9BFF29C5C1}"/>
          </ac:spMkLst>
        </pc:spChg>
        <pc:spChg chg="mod">
          <ac:chgData name="Mrs Allaway" userId="34be63d1-7f07-48ab-8e8a-f4314d2c6274" providerId="ADAL" clId="{B393390B-E83A-4BB1-BCE5-FC93275C3AC6}" dt="2021-12-17T11:04:15.064" v="2981"/>
          <ac:spMkLst>
            <pc:docMk/>
            <pc:sldMk cId="1221161580" sldId="353"/>
            <ac:spMk id="39" creationId="{9FB8286F-7E14-4708-AAED-2A978A390333}"/>
          </ac:spMkLst>
        </pc:spChg>
        <pc:spChg chg="mod">
          <ac:chgData name="Mrs Allaway" userId="34be63d1-7f07-48ab-8e8a-f4314d2c6274" providerId="ADAL" clId="{B393390B-E83A-4BB1-BCE5-FC93275C3AC6}" dt="2021-12-17T11:04:15.064" v="2981"/>
          <ac:spMkLst>
            <pc:docMk/>
            <pc:sldMk cId="1221161580" sldId="353"/>
            <ac:spMk id="40" creationId="{5AC164CF-72DD-4E00-B5A4-6040F32E0E41}"/>
          </ac:spMkLst>
        </pc:spChg>
        <pc:spChg chg="mod">
          <ac:chgData name="Mrs Allaway" userId="34be63d1-7f07-48ab-8e8a-f4314d2c6274" providerId="ADAL" clId="{B393390B-E83A-4BB1-BCE5-FC93275C3AC6}" dt="2021-12-17T11:04:15.064" v="2981"/>
          <ac:spMkLst>
            <pc:docMk/>
            <pc:sldMk cId="1221161580" sldId="353"/>
            <ac:spMk id="41" creationId="{57339350-5397-4C62-B9CB-05AE7C0730C1}"/>
          </ac:spMkLst>
        </pc:spChg>
        <pc:spChg chg="mod">
          <ac:chgData name="Mrs Allaway" userId="34be63d1-7f07-48ab-8e8a-f4314d2c6274" providerId="ADAL" clId="{B393390B-E83A-4BB1-BCE5-FC93275C3AC6}" dt="2021-12-17T11:04:15.064" v="2981"/>
          <ac:spMkLst>
            <pc:docMk/>
            <pc:sldMk cId="1221161580" sldId="353"/>
            <ac:spMk id="42" creationId="{C04B2BE7-580C-4088-9D81-0C6862E95424}"/>
          </ac:spMkLst>
        </pc:spChg>
        <pc:spChg chg="mod">
          <ac:chgData name="Mrs Allaway" userId="34be63d1-7f07-48ab-8e8a-f4314d2c6274" providerId="ADAL" clId="{B393390B-E83A-4BB1-BCE5-FC93275C3AC6}" dt="2021-12-17T11:04:15.064" v="2981"/>
          <ac:spMkLst>
            <pc:docMk/>
            <pc:sldMk cId="1221161580" sldId="353"/>
            <ac:spMk id="43" creationId="{F74A043C-EA3C-4BCC-BA52-4F7A4890F487}"/>
          </ac:spMkLst>
        </pc:spChg>
        <pc:spChg chg="mod">
          <ac:chgData name="Mrs Allaway" userId="34be63d1-7f07-48ab-8e8a-f4314d2c6274" providerId="ADAL" clId="{B393390B-E83A-4BB1-BCE5-FC93275C3AC6}" dt="2021-12-17T11:04:15.064" v="2981"/>
          <ac:spMkLst>
            <pc:docMk/>
            <pc:sldMk cId="1221161580" sldId="353"/>
            <ac:spMk id="44" creationId="{81C409ED-E0C5-4ED3-931B-A55A0F4A6D26}"/>
          </ac:spMkLst>
        </pc:spChg>
        <pc:spChg chg="mod">
          <ac:chgData name="Mrs Allaway" userId="34be63d1-7f07-48ab-8e8a-f4314d2c6274" providerId="ADAL" clId="{B393390B-E83A-4BB1-BCE5-FC93275C3AC6}" dt="2021-12-17T11:04:15.064" v="2981"/>
          <ac:spMkLst>
            <pc:docMk/>
            <pc:sldMk cId="1221161580" sldId="353"/>
            <ac:spMk id="45" creationId="{920C2AC9-551C-405F-80F2-7A164CCA8482}"/>
          </ac:spMkLst>
        </pc:spChg>
        <pc:spChg chg="mod">
          <ac:chgData name="Mrs Allaway" userId="34be63d1-7f07-48ab-8e8a-f4314d2c6274" providerId="ADAL" clId="{B393390B-E83A-4BB1-BCE5-FC93275C3AC6}" dt="2021-12-17T11:04:15.064" v="2981"/>
          <ac:spMkLst>
            <pc:docMk/>
            <pc:sldMk cId="1221161580" sldId="353"/>
            <ac:spMk id="46" creationId="{DCB37EDB-BDE3-4848-9594-772621E60326}"/>
          </ac:spMkLst>
        </pc:spChg>
        <pc:spChg chg="mod">
          <ac:chgData name="Mrs Allaway" userId="34be63d1-7f07-48ab-8e8a-f4314d2c6274" providerId="ADAL" clId="{B393390B-E83A-4BB1-BCE5-FC93275C3AC6}" dt="2021-12-17T11:04:15.064" v="2981"/>
          <ac:spMkLst>
            <pc:docMk/>
            <pc:sldMk cId="1221161580" sldId="353"/>
            <ac:spMk id="47" creationId="{7BA6844B-C3A2-418B-A24F-9E12C0D6F787}"/>
          </ac:spMkLst>
        </pc:spChg>
        <pc:spChg chg="mod">
          <ac:chgData name="Mrs Allaway" userId="34be63d1-7f07-48ab-8e8a-f4314d2c6274" providerId="ADAL" clId="{B393390B-E83A-4BB1-BCE5-FC93275C3AC6}" dt="2021-12-17T11:04:15.064" v="2981"/>
          <ac:spMkLst>
            <pc:docMk/>
            <pc:sldMk cId="1221161580" sldId="353"/>
            <ac:spMk id="48" creationId="{DE5D3FEE-B344-4849-A164-9C68C1E32532}"/>
          </ac:spMkLst>
        </pc:spChg>
        <pc:spChg chg="mod">
          <ac:chgData name="Mrs Allaway" userId="34be63d1-7f07-48ab-8e8a-f4314d2c6274" providerId="ADAL" clId="{B393390B-E83A-4BB1-BCE5-FC93275C3AC6}" dt="2021-12-17T11:04:15.064" v="2981"/>
          <ac:spMkLst>
            <pc:docMk/>
            <pc:sldMk cId="1221161580" sldId="353"/>
            <ac:spMk id="49" creationId="{FE7D278B-45E5-4D7A-A5C7-EF35ABE9918A}"/>
          </ac:spMkLst>
        </pc:spChg>
        <pc:spChg chg="mod">
          <ac:chgData name="Mrs Allaway" userId="34be63d1-7f07-48ab-8e8a-f4314d2c6274" providerId="ADAL" clId="{B393390B-E83A-4BB1-BCE5-FC93275C3AC6}" dt="2021-12-17T11:04:15.064" v="2981"/>
          <ac:spMkLst>
            <pc:docMk/>
            <pc:sldMk cId="1221161580" sldId="353"/>
            <ac:spMk id="50" creationId="{F7FEC0F8-A565-441B-ADAA-9E5A60DA4902}"/>
          </ac:spMkLst>
        </pc:spChg>
        <pc:spChg chg="mod">
          <ac:chgData name="Mrs Allaway" userId="34be63d1-7f07-48ab-8e8a-f4314d2c6274" providerId="ADAL" clId="{B393390B-E83A-4BB1-BCE5-FC93275C3AC6}" dt="2021-12-17T11:04:15.064" v="2981"/>
          <ac:spMkLst>
            <pc:docMk/>
            <pc:sldMk cId="1221161580" sldId="353"/>
            <ac:spMk id="51" creationId="{732052CC-26B3-42BA-9BFD-947BD193574D}"/>
          </ac:spMkLst>
        </pc:spChg>
        <pc:spChg chg="mod">
          <ac:chgData name="Mrs Allaway" userId="34be63d1-7f07-48ab-8e8a-f4314d2c6274" providerId="ADAL" clId="{B393390B-E83A-4BB1-BCE5-FC93275C3AC6}" dt="2021-12-17T11:04:15.064" v="2981"/>
          <ac:spMkLst>
            <pc:docMk/>
            <pc:sldMk cId="1221161580" sldId="353"/>
            <ac:spMk id="52" creationId="{D580CD17-8F04-422E-9FBB-ED9FF7567C21}"/>
          </ac:spMkLst>
        </pc:spChg>
        <pc:spChg chg="mod">
          <ac:chgData name="Mrs Allaway" userId="34be63d1-7f07-48ab-8e8a-f4314d2c6274" providerId="ADAL" clId="{B393390B-E83A-4BB1-BCE5-FC93275C3AC6}" dt="2021-12-17T11:04:15.064" v="2981"/>
          <ac:spMkLst>
            <pc:docMk/>
            <pc:sldMk cId="1221161580" sldId="353"/>
            <ac:spMk id="53" creationId="{9CACEA66-AB17-4D96-BB5A-80B127B16823}"/>
          </ac:spMkLst>
        </pc:spChg>
        <pc:spChg chg="mod">
          <ac:chgData name="Mrs Allaway" userId="34be63d1-7f07-48ab-8e8a-f4314d2c6274" providerId="ADAL" clId="{B393390B-E83A-4BB1-BCE5-FC93275C3AC6}" dt="2021-12-17T11:04:15.064" v="2981"/>
          <ac:spMkLst>
            <pc:docMk/>
            <pc:sldMk cId="1221161580" sldId="353"/>
            <ac:spMk id="54" creationId="{4E521CD3-DAE0-42A4-8205-1B0F2E071DD7}"/>
          </ac:spMkLst>
        </pc:spChg>
        <pc:spChg chg="mod">
          <ac:chgData name="Mrs Allaway" userId="34be63d1-7f07-48ab-8e8a-f4314d2c6274" providerId="ADAL" clId="{B393390B-E83A-4BB1-BCE5-FC93275C3AC6}" dt="2021-12-17T11:04:15.064" v="2981"/>
          <ac:spMkLst>
            <pc:docMk/>
            <pc:sldMk cId="1221161580" sldId="353"/>
            <ac:spMk id="55" creationId="{D6A6B201-299A-42F7-9E96-82BD4779F707}"/>
          </ac:spMkLst>
        </pc:spChg>
        <pc:spChg chg="mod">
          <ac:chgData name="Mrs Allaway" userId="34be63d1-7f07-48ab-8e8a-f4314d2c6274" providerId="ADAL" clId="{B393390B-E83A-4BB1-BCE5-FC93275C3AC6}" dt="2021-12-17T11:04:15.064" v="2981"/>
          <ac:spMkLst>
            <pc:docMk/>
            <pc:sldMk cId="1221161580" sldId="353"/>
            <ac:spMk id="56" creationId="{F7DD6856-DC10-4FCE-8E92-7F816AF80909}"/>
          </ac:spMkLst>
        </pc:spChg>
        <pc:spChg chg="mod">
          <ac:chgData name="Mrs Allaway" userId="34be63d1-7f07-48ab-8e8a-f4314d2c6274" providerId="ADAL" clId="{B393390B-E83A-4BB1-BCE5-FC93275C3AC6}" dt="2021-12-17T11:04:15.064" v="2981"/>
          <ac:spMkLst>
            <pc:docMk/>
            <pc:sldMk cId="1221161580" sldId="353"/>
            <ac:spMk id="57" creationId="{0634DB06-DF67-41D2-A9ED-2CD22A225105}"/>
          </ac:spMkLst>
        </pc:spChg>
        <pc:spChg chg="mod">
          <ac:chgData name="Mrs Allaway" userId="34be63d1-7f07-48ab-8e8a-f4314d2c6274" providerId="ADAL" clId="{B393390B-E83A-4BB1-BCE5-FC93275C3AC6}" dt="2021-12-17T11:04:15.064" v="2981"/>
          <ac:spMkLst>
            <pc:docMk/>
            <pc:sldMk cId="1221161580" sldId="353"/>
            <ac:spMk id="58" creationId="{940E828C-5D36-40F0-BDA0-1386F4435F26}"/>
          </ac:spMkLst>
        </pc:spChg>
        <pc:spChg chg="mod">
          <ac:chgData name="Mrs Allaway" userId="34be63d1-7f07-48ab-8e8a-f4314d2c6274" providerId="ADAL" clId="{B393390B-E83A-4BB1-BCE5-FC93275C3AC6}" dt="2021-12-17T11:04:15.064" v="2981"/>
          <ac:spMkLst>
            <pc:docMk/>
            <pc:sldMk cId="1221161580" sldId="353"/>
            <ac:spMk id="59" creationId="{F1669C57-03C9-46AC-96A9-DCCFE00DC480}"/>
          </ac:spMkLst>
        </pc:spChg>
        <pc:spChg chg="mod">
          <ac:chgData name="Mrs Allaway" userId="34be63d1-7f07-48ab-8e8a-f4314d2c6274" providerId="ADAL" clId="{B393390B-E83A-4BB1-BCE5-FC93275C3AC6}" dt="2021-12-17T11:04:15.064" v="2981"/>
          <ac:spMkLst>
            <pc:docMk/>
            <pc:sldMk cId="1221161580" sldId="353"/>
            <ac:spMk id="60" creationId="{66ABC170-4081-412E-9B31-3267BA3578A9}"/>
          </ac:spMkLst>
        </pc:spChg>
        <pc:spChg chg="mod">
          <ac:chgData name="Mrs Allaway" userId="34be63d1-7f07-48ab-8e8a-f4314d2c6274" providerId="ADAL" clId="{B393390B-E83A-4BB1-BCE5-FC93275C3AC6}" dt="2021-12-17T11:04:15.064" v="2981"/>
          <ac:spMkLst>
            <pc:docMk/>
            <pc:sldMk cId="1221161580" sldId="353"/>
            <ac:spMk id="61" creationId="{39DDEA95-1596-48D1-8A0A-9B923E8BAC62}"/>
          </ac:spMkLst>
        </pc:spChg>
        <pc:spChg chg="mod">
          <ac:chgData name="Mrs Allaway" userId="34be63d1-7f07-48ab-8e8a-f4314d2c6274" providerId="ADAL" clId="{B393390B-E83A-4BB1-BCE5-FC93275C3AC6}" dt="2021-12-17T11:04:15.064" v="2981"/>
          <ac:spMkLst>
            <pc:docMk/>
            <pc:sldMk cId="1221161580" sldId="353"/>
            <ac:spMk id="62" creationId="{25710EA4-A4D3-41AB-BA06-1B50E6B32819}"/>
          </ac:spMkLst>
        </pc:spChg>
        <pc:spChg chg="mod">
          <ac:chgData name="Mrs Allaway" userId="34be63d1-7f07-48ab-8e8a-f4314d2c6274" providerId="ADAL" clId="{B393390B-E83A-4BB1-BCE5-FC93275C3AC6}" dt="2021-12-17T11:04:15.064" v="2981"/>
          <ac:spMkLst>
            <pc:docMk/>
            <pc:sldMk cId="1221161580" sldId="353"/>
            <ac:spMk id="63" creationId="{3D2D1AB4-5BAF-45B7-A338-D0DE9878541D}"/>
          </ac:spMkLst>
        </pc:spChg>
        <pc:spChg chg="mod">
          <ac:chgData name="Mrs Allaway" userId="34be63d1-7f07-48ab-8e8a-f4314d2c6274" providerId="ADAL" clId="{B393390B-E83A-4BB1-BCE5-FC93275C3AC6}" dt="2021-12-17T11:04:15.064" v="2981"/>
          <ac:spMkLst>
            <pc:docMk/>
            <pc:sldMk cId="1221161580" sldId="353"/>
            <ac:spMk id="64" creationId="{7BBD035B-C104-47BF-B7EF-B9F0574EF655}"/>
          </ac:spMkLst>
        </pc:spChg>
        <pc:spChg chg="mod">
          <ac:chgData name="Mrs Allaway" userId="34be63d1-7f07-48ab-8e8a-f4314d2c6274" providerId="ADAL" clId="{B393390B-E83A-4BB1-BCE5-FC93275C3AC6}" dt="2021-12-17T11:04:15.064" v="2981"/>
          <ac:spMkLst>
            <pc:docMk/>
            <pc:sldMk cId="1221161580" sldId="353"/>
            <ac:spMk id="65" creationId="{BEC6616F-3920-477A-A426-7681685B88C1}"/>
          </ac:spMkLst>
        </pc:spChg>
        <pc:spChg chg="mod">
          <ac:chgData name="Mrs Allaway" userId="34be63d1-7f07-48ab-8e8a-f4314d2c6274" providerId="ADAL" clId="{B393390B-E83A-4BB1-BCE5-FC93275C3AC6}" dt="2021-12-17T11:04:15.064" v="2981"/>
          <ac:spMkLst>
            <pc:docMk/>
            <pc:sldMk cId="1221161580" sldId="353"/>
            <ac:spMk id="66" creationId="{D1ADB2B7-962C-4FF5-A3EE-42A2813A7446}"/>
          </ac:spMkLst>
        </pc:spChg>
        <pc:spChg chg="mod">
          <ac:chgData name="Mrs Allaway" userId="34be63d1-7f07-48ab-8e8a-f4314d2c6274" providerId="ADAL" clId="{B393390B-E83A-4BB1-BCE5-FC93275C3AC6}" dt="2021-12-17T11:04:15.064" v="2981"/>
          <ac:spMkLst>
            <pc:docMk/>
            <pc:sldMk cId="1221161580" sldId="353"/>
            <ac:spMk id="67" creationId="{A295F9B2-95BF-40C6-8A5F-093305F8B504}"/>
          </ac:spMkLst>
        </pc:spChg>
        <pc:spChg chg="mod">
          <ac:chgData name="Mrs Allaway" userId="34be63d1-7f07-48ab-8e8a-f4314d2c6274" providerId="ADAL" clId="{B393390B-E83A-4BB1-BCE5-FC93275C3AC6}" dt="2021-12-17T11:04:15.064" v="2981"/>
          <ac:spMkLst>
            <pc:docMk/>
            <pc:sldMk cId="1221161580" sldId="353"/>
            <ac:spMk id="68" creationId="{199CA148-BDA6-40B8-8CBD-AF9461A0BFAA}"/>
          </ac:spMkLst>
        </pc:spChg>
        <pc:spChg chg="mod">
          <ac:chgData name="Mrs Allaway" userId="34be63d1-7f07-48ab-8e8a-f4314d2c6274" providerId="ADAL" clId="{B393390B-E83A-4BB1-BCE5-FC93275C3AC6}" dt="2021-12-17T11:04:15.064" v="2981"/>
          <ac:spMkLst>
            <pc:docMk/>
            <pc:sldMk cId="1221161580" sldId="353"/>
            <ac:spMk id="69" creationId="{359EF730-64C1-4526-A3A8-87031BC830CD}"/>
          </ac:spMkLst>
        </pc:spChg>
        <pc:spChg chg="mod">
          <ac:chgData name="Mrs Allaway" userId="34be63d1-7f07-48ab-8e8a-f4314d2c6274" providerId="ADAL" clId="{B393390B-E83A-4BB1-BCE5-FC93275C3AC6}" dt="2021-12-17T11:04:15.064" v="2981"/>
          <ac:spMkLst>
            <pc:docMk/>
            <pc:sldMk cId="1221161580" sldId="353"/>
            <ac:spMk id="70" creationId="{D10DF2D9-E9D5-4A19-AA7E-0B60B02243FC}"/>
          </ac:spMkLst>
        </pc:spChg>
        <pc:spChg chg="mod">
          <ac:chgData name="Mrs Allaway" userId="34be63d1-7f07-48ab-8e8a-f4314d2c6274" providerId="ADAL" clId="{B393390B-E83A-4BB1-BCE5-FC93275C3AC6}" dt="2021-12-17T11:04:15.064" v="2981"/>
          <ac:spMkLst>
            <pc:docMk/>
            <pc:sldMk cId="1221161580" sldId="353"/>
            <ac:spMk id="71" creationId="{8AAC7666-AD31-4BC8-BA73-7FE64BC1B41F}"/>
          </ac:spMkLst>
        </pc:spChg>
        <pc:spChg chg="mod">
          <ac:chgData name="Mrs Allaway" userId="34be63d1-7f07-48ab-8e8a-f4314d2c6274" providerId="ADAL" clId="{B393390B-E83A-4BB1-BCE5-FC93275C3AC6}" dt="2021-12-17T11:04:15.064" v="2981"/>
          <ac:spMkLst>
            <pc:docMk/>
            <pc:sldMk cId="1221161580" sldId="353"/>
            <ac:spMk id="72" creationId="{EBDCA35C-5C71-4317-A8B8-9496DC60C35A}"/>
          </ac:spMkLst>
        </pc:spChg>
        <pc:spChg chg="mod">
          <ac:chgData name="Mrs Allaway" userId="34be63d1-7f07-48ab-8e8a-f4314d2c6274" providerId="ADAL" clId="{B393390B-E83A-4BB1-BCE5-FC93275C3AC6}" dt="2021-12-17T11:04:15.064" v="2981"/>
          <ac:spMkLst>
            <pc:docMk/>
            <pc:sldMk cId="1221161580" sldId="353"/>
            <ac:spMk id="73" creationId="{570BC26B-A102-4C41-B074-9F3F23D0CD77}"/>
          </ac:spMkLst>
        </pc:spChg>
        <pc:spChg chg="mod">
          <ac:chgData name="Mrs Allaway" userId="34be63d1-7f07-48ab-8e8a-f4314d2c6274" providerId="ADAL" clId="{B393390B-E83A-4BB1-BCE5-FC93275C3AC6}" dt="2021-12-17T11:04:15.064" v="2981"/>
          <ac:spMkLst>
            <pc:docMk/>
            <pc:sldMk cId="1221161580" sldId="353"/>
            <ac:spMk id="74" creationId="{7DB9539D-461C-40EA-8A48-4CE4763839D5}"/>
          </ac:spMkLst>
        </pc:spChg>
        <pc:spChg chg="mod">
          <ac:chgData name="Mrs Allaway" userId="34be63d1-7f07-48ab-8e8a-f4314d2c6274" providerId="ADAL" clId="{B393390B-E83A-4BB1-BCE5-FC93275C3AC6}" dt="2021-12-17T11:04:15.064" v="2981"/>
          <ac:spMkLst>
            <pc:docMk/>
            <pc:sldMk cId="1221161580" sldId="353"/>
            <ac:spMk id="75" creationId="{C6CCB31B-E67E-4FFA-8660-CA5760749B02}"/>
          </ac:spMkLst>
        </pc:spChg>
        <pc:spChg chg="mod">
          <ac:chgData name="Mrs Allaway" userId="34be63d1-7f07-48ab-8e8a-f4314d2c6274" providerId="ADAL" clId="{B393390B-E83A-4BB1-BCE5-FC93275C3AC6}" dt="2021-12-17T11:04:15.064" v="2981"/>
          <ac:spMkLst>
            <pc:docMk/>
            <pc:sldMk cId="1221161580" sldId="353"/>
            <ac:spMk id="76" creationId="{B10F878A-BCD5-46CE-9716-B032A2B2708C}"/>
          </ac:spMkLst>
        </pc:spChg>
        <pc:spChg chg="mod">
          <ac:chgData name="Mrs Allaway" userId="34be63d1-7f07-48ab-8e8a-f4314d2c6274" providerId="ADAL" clId="{B393390B-E83A-4BB1-BCE5-FC93275C3AC6}" dt="2021-12-17T11:04:15.064" v="2981"/>
          <ac:spMkLst>
            <pc:docMk/>
            <pc:sldMk cId="1221161580" sldId="353"/>
            <ac:spMk id="77" creationId="{0C62AACF-C542-4685-8470-211333305472}"/>
          </ac:spMkLst>
        </pc:spChg>
        <pc:spChg chg="mod">
          <ac:chgData name="Mrs Allaway" userId="34be63d1-7f07-48ab-8e8a-f4314d2c6274" providerId="ADAL" clId="{B393390B-E83A-4BB1-BCE5-FC93275C3AC6}" dt="2021-12-17T11:04:15.064" v="2981"/>
          <ac:spMkLst>
            <pc:docMk/>
            <pc:sldMk cId="1221161580" sldId="353"/>
            <ac:spMk id="78" creationId="{3CAB00AC-2FFF-4A4A-B8DD-5132D57975B5}"/>
          </ac:spMkLst>
        </pc:spChg>
        <pc:spChg chg="mod">
          <ac:chgData name="Mrs Allaway" userId="34be63d1-7f07-48ab-8e8a-f4314d2c6274" providerId="ADAL" clId="{B393390B-E83A-4BB1-BCE5-FC93275C3AC6}" dt="2021-12-17T11:04:15.064" v="2981"/>
          <ac:spMkLst>
            <pc:docMk/>
            <pc:sldMk cId="1221161580" sldId="353"/>
            <ac:spMk id="79" creationId="{303520E1-AD86-4645-A77E-BCDF2DD6FB1E}"/>
          </ac:spMkLst>
        </pc:spChg>
        <pc:spChg chg="mod">
          <ac:chgData name="Mrs Allaway" userId="34be63d1-7f07-48ab-8e8a-f4314d2c6274" providerId="ADAL" clId="{B393390B-E83A-4BB1-BCE5-FC93275C3AC6}" dt="2021-12-17T11:04:15.064" v="2981"/>
          <ac:spMkLst>
            <pc:docMk/>
            <pc:sldMk cId="1221161580" sldId="353"/>
            <ac:spMk id="80" creationId="{AA7E1613-917D-49E6-9CFA-585AD41796AA}"/>
          </ac:spMkLst>
        </pc:spChg>
        <pc:spChg chg="mod">
          <ac:chgData name="Mrs Allaway" userId="34be63d1-7f07-48ab-8e8a-f4314d2c6274" providerId="ADAL" clId="{B393390B-E83A-4BB1-BCE5-FC93275C3AC6}" dt="2021-12-17T11:04:15.064" v="2981"/>
          <ac:spMkLst>
            <pc:docMk/>
            <pc:sldMk cId="1221161580" sldId="353"/>
            <ac:spMk id="81" creationId="{22C0FECC-6FEF-46A4-8B00-0867DD0D4B14}"/>
          </ac:spMkLst>
        </pc:spChg>
        <pc:spChg chg="mod">
          <ac:chgData name="Mrs Allaway" userId="34be63d1-7f07-48ab-8e8a-f4314d2c6274" providerId="ADAL" clId="{B393390B-E83A-4BB1-BCE5-FC93275C3AC6}" dt="2021-12-17T11:04:15.064" v="2981"/>
          <ac:spMkLst>
            <pc:docMk/>
            <pc:sldMk cId="1221161580" sldId="353"/>
            <ac:spMk id="82" creationId="{C7B85209-D6F7-404E-B03C-2485C272E531}"/>
          </ac:spMkLst>
        </pc:spChg>
        <pc:spChg chg="mod">
          <ac:chgData name="Mrs Allaway" userId="34be63d1-7f07-48ab-8e8a-f4314d2c6274" providerId="ADAL" clId="{B393390B-E83A-4BB1-BCE5-FC93275C3AC6}" dt="2021-12-17T11:04:15.064" v="2981"/>
          <ac:spMkLst>
            <pc:docMk/>
            <pc:sldMk cId="1221161580" sldId="353"/>
            <ac:spMk id="83" creationId="{4EB566C7-C519-4AB8-B5F9-19F5DAE9E128}"/>
          </ac:spMkLst>
        </pc:spChg>
        <pc:spChg chg="mod">
          <ac:chgData name="Mrs Allaway" userId="34be63d1-7f07-48ab-8e8a-f4314d2c6274" providerId="ADAL" clId="{B393390B-E83A-4BB1-BCE5-FC93275C3AC6}" dt="2021-12-17T11:04:15.064" v="2981"/>
          <ac:spMkLst>
            <pc:docMk/>
            <pc:sldMk cId="1221161580" sldId="353"/>
            <ac:spMk id="84" creationId="{CADDC8D8-9B6E-4572-AACB-C66322D70BF6}"/>
          </ac:spMkLst>
        </pc:spChg>
        <pc:spChg chg="mod">
          <ac:chgData name="Mrs Allaway" userId="34be63d1-7f07-48ab-8e8a-f4314d2c6274" providerId="ADAL" clId="{B393390B-E83A-4BB1-BCE5-FC93275C3AC6}" dt="2021-12-17T11:04:15.064" v="2981"/>
          <ac:spMkLst>
            <pc:docMk/>
            <pc:sldMk cId="1221161580" sldId="353"/>
            <ac:spMk id="85" creationId="{A9AA0B80-BEDB-4C98-B620-148C72C40EA7}"/>
          </ac:spMkLst>
        </pc:spChg>
        <pc:spChg chg="mod">
          <ac:chgData name="Mrs Allaway" userId="34be63d1-7f07-48ab-8e8a-f4314d2c6274" providerId="ADAL" clId="{B393390B-E83A-4BB1-BCE5-FC93275C3AC6}" dt="2021-12-17T11:04:15.064" v="2981"/>
          <ac:spMkLst>
            <pc:docMk/>
            <pc:sldMk cId="1221161580" sldId="353"/>
            <ac:spMk id="86" creationId="{469ABAE8-E7C9-4A15-AB02-A29E67E51CC7}"/>
          </ac:spMkLst>
        </pc:spChg>
        <pc:spChg chg="mod">
          <ac:chgData name="Mrs Allaway" userId="34be63d1-7f07-48ab-8e8a-f4314d2c6274" providerId="ADAL" clId="{B393390B-E83A-4BB1-BCE5-FC93275C3AC6}" dt="2021-12-17T11:04:15.064" v="2981"/>
          <ac:spMkLst>
            <pc:docMk/>
            <pc:sldMk cId="1221161580" sldId="353"/>
            <ac:spMk id="87" creationId="{7A0D2D96-A02F-4718-8941-0F63BCB86C8B}"/>
          </ac:spMkLst>
        </pc:spChg>
        <pc:spChg chg="mod">
          <ac:chgData name="Mrs Allaway" userId="34be63d1-7f07-48ab-8e8a-f4314d2c6274" providerId="ADAL" clId="{B393390B-E83A-4BB1-BCE5-FC93275C3AC6}" dt="2021-12-17T11:04:15.064" v="2981"/>
          <ac:spMkLst>
            <pc:docMk/>
            <pc:sldMk cId="1221161580" sldId="353"/>
            <ac:spMk id="88" creationId="{22B4B7A0-8017-4733-B928-B344BEDA74C7}"/>
          </ac:spMkLst>
        </pc:spChg>
        <pc:spChg chg="mod">
          <ac:chgData name="Mrs Allaway" userId="34be63d1-7f07-48ab-8e8a-f4314d2c6274" providerId="ADAL" clId="{B393390B-E83A-4BB1-BCE5-FC93275C3AC6}" dt="2021-12-17T11:04:15.064" v="2981"/>
          <ac:spMkLst>
            <pc:docMk/>
            <pc:sldMk cId="1221161580" sldId="353"/>
            <ac:spMk id="89" creationId="{151BB079-6708-4322-BE48-B6E903552787}"/>
          </ac:spMkLst>
        </pc:spChg>
        <pc:spChg chg="add del mod">
          <ac:chgData name="Mrs Allaway" userId="34be63d1-7f07-48ab-8e8a-f4314d2c6274" providerId="ADAL" clId="{B393390B-E83A-4BB1-BCE5-FC93275C3AC6}" dt="2021-12-17T11:04:39.248" v="2994" actId="22"/>
          <ac:spMkLst>
            <pc:docMk/>
            <pc:sldMk cId="1221161580" sldId="353"/>
            <ac:spMk id="90" creationId="{AF4F86F0-F4FA-48DE-B6C2-09E01F38B112}"/>
          </ac:spMkLst>
        </pc:spChg>
        <pc:grpChg chg="add del mod">
          <ac:chgData name="Mrs Allaway" userId="34be63d1-7f07-48ab-8e8a-f4314d2c6274" providerId="ADAL" clId="{B393390B-E83A-4BB1-BCE5-FC93275C3AC6}" dt="2021-12-17T11:04:42.802" v="3000" actId="478"/>
          <ac:grpSpMkLst>
            <pc:docMk/>
            <pc:sldMk cId="1221161580" sldId="353"/>
            <ac:grpSpMk id="11" creationId="{A3578B9E-D86D-41D3-88A5-13F7095DEDA7}"/>
          </ac:grpSpMkLst>
        </pc:grpChg>
        <pc:picChg chg="mod">
          <ac:chgData name="Mrs Allaway" userId="34be63d1-7f07-48ab-8e8a-f4314d2c6274" providerId="ADAL" clId="{B393390B-E83A-4BB1-BCE5-FC93275C3AC6}" dt="2021-12-17T10:16:14.830" v="2433" actId="14100"/>
          <ac:picMkLst>
            <pc:docMk/>
            <pc:sldMk cId="1221161580" sldId="353"/>
            <ac:picMk id="4" creationId="{471FC264-55E4-457C-9942-F2197538C20C}"/>
          </ac:picMkLst>
        </pc:picChg>
      </pc:sldChg>
      <pc:sldChg chg="del">
        <pc:chgData name="Mrs Allaway" userId="34be63d1-7f07-48ab-8e8a-f4314d2c6274" providerId="ADAL" clId="{B393390B-E83A-4BB1-BCE5-FC93275C3AC6}" dt="2021-12-17T09:22:32.070" v="71" actId="47"/>
        <pc:sldMkLst>
          <pc:docMk/>
          <pc:sldMk cId="1607258069" sldId="354"/>
        </pc:sldMkLst>
      </pc:sldChg>
      <pc:sldChg chg="del">
        <pc:chgData name="Mrs Allaway" userId="34be63d1-7f07-48ab-8e8a-f4314d2c6274" providerId="ADAL" clId="{B393390B-E83A-4BB1-BCE5-FC93275C3AC6}" dt="2021-12-17T09:22:32.645" v="72" actId="47"/>
        <pc:sldMkLst>
          <pc:docMk/>
          <pc:sldMk cId="2521848699" sldId="355"/>
        </pc:sldMkLst>
      </pc:sldChg>
      <pc:sldChg chg="del">
        <pc:chgData name="Mrs Allaway" userId="34be63d1-7f07-48ab-8e8a-f4314d2c6274" providerId="ADAL" clId="{B393390B-E83A-4BB1-BCE5-FC93275C3AC6}" dt="2021-12-17T09:22:33.722" v="74" actId="47"/>
        <pc:sldMkLst>
          <pc:docMk/>
          <pc:sldMk cId="3232146609" sldId="356"/>
        </pc:sldMkLst>
      </pc:sldChg>
      <pc:sldChg chg="del">
        <pc:chgData name="Mrs Allaway" userId="34be63d1-7f07-48ab-8e8a-f4314d2c6274" providerId="ADAL" clId="{B393390B-E83A-4BB1-BCE5-FC93275C3AC6}" dt="2021-12-17T09:22:34.801" v="76" actId="47"/>
        <pc:sldMkLst>
          <pc:docMk/>
          <pc:sldMk cId="2162888056" sldId="357"/>
        </pc:sldMkLst>
      </pc:sldChg>
      <pc:sldChg chg="del">
        <pc:chgData name="Mrs Allaway" userId="34be63d1-7f07-48ab-8e8a-f4314d2c6274" providerId="ADAL" clId="{B393390B-E83A-4BB1-BCE5-FC93275C3AC6}" dt="2021-12-17T09:22:36.438" v="79" actId="47"/>
        <pc:sldMkLst>
          <pc:docMk/>
          <pc:sldMk cId="3882967940" sldId="359"/>
        </pc:sldMkLst>
      </pc:sldChg>
      <pc:sldChg chg="addSp delSp modSp mod">
        <pc:chgData name="Mrs Allaway" userId="34be63d1-7f07-48ab-8e8a-f4314d2c6274" providerId="ADAL" clId="{B393390B-E83A-4BB1-BCE5-FC93275C3AC6}" dt="2021-12-17T12:10:03.532" v="6021" actId="14100"/>
        <pc:sldMkLst>
          <pc:docMk/>
          <pc:sldMk cId="3107862651" sldId="360"/>
        </pc:sldMkLst>
        <pc:spChg chg="del">
          <ac:chgData name="Mrs Allaway" userId="34be63d1-7f07-48ab-8e8a-f4314d2c6274" providerId="ADAL" clId="{B393390B-E83A-4BB1-BCE5-FC93275C3AC6}" dt="2021-12-17T12:09:37.072" v="6013" actId="478"/>
          <ac:spMkLst>
            <pc:docMk/>
            <pc:sldMk cId="3107862651" sldId="360"/>
            <ac:spMk id="3" creationId="{2AC39793-F159-4D67-90A9-421AEC816E25}"/>
          </ac:spMkLst>
        </pc:spChg>
        <pc:spChg chg="del">
          <ac:chgData name="Mrs Allaway" userId="34be63d1-7f07-48ab-8e8a-f4314d2c6274" providerId="ADAL" clId="{B393390B-E83A-4BB1-BCE5-FC93275C3AC6}" dt="2021-12-17T12:09:38.159" v="6014" actId="478"/>
          <ac:spMkLst>
            <pc:docMk/>
            <pc:sldMk cId="3107862651" sldId="360"/>
            <ac:spMk id="5" creationId="{6D9BED0F-996C-4C68-91C7-DA1FA4430AD0}"/>
          </ac:spMkLst>
        </pc:spChg>
        <pc:spChg chg="del">
          <ac:chgData name="Mrs Allaway" userId="34be63d1-7f07-48ab-8e8a-f4314d2c6274" providerId="ADAL" clId="{B393390B-E83A-4BB1-BCE5-FC93275C3AC6}" dt="2021-12-17T12:09:36.247" v="6012" actId="478"/>
          <ac:spMkLst>
            <pc:docMk/>
            <pc:sldMk cId="3107862651" sldId="360"/>
            <ac:spMk id="6" creationId="{49887FA1-8951-41A2-A1A6-6721AD430901}"/>
          </ac:spMkLst>
        </pc:spChg>
        <pc:picChg chg="add mod">
          <ac:chgData name="Mrs Allaway" userId="34be63d1-7f07-48ab-8e8a-f4314d2c6274" providerId="ADAL" clId="{B393390B-E83A-4BB1-BCE5-FC93275C3AC6}" dt="2021-12-17T12:10:03.532" v="6021" actId="14100"/>
          <ac:picMkLst>
            <pc:docMk/>
            <pc:sldMk cId="3107862651" sldId="360"/>
            <ac:picMk id="7" creationId="{5E6E4768-9B15-442E-B753-1542FDD45AC0}"/>
          </ac:picMkLst>
        </pc:picChg>
      </pc:sldChg>
      <pc:sldChg chg="addSp modSp new mod ord modAnim modNotesTx">
        <pc:chgData name="Mrs Allaway" userId="34be63d1-7f07-48ab-8e8a-f4314d2c6274" providerId="ADAL" clId="{B393390B-E83A-4BB1-BCE5-FC93275C3AC6}" dt="2021-12-20T10:37:55.157" v="6383" actId="403"/>
        <pc:sldMkLst>
          <pc:docMk/>
          <pc:sldMk cId="2656003487" sldId="361"/>
        </pc:sldMkLst>
        <pc:spChg chg="add mod">
          <ac:chgData name="Mrs Allaway" userId="34be63d1-7f07-48ab-8e8a-f4314d2c6274" providerId="ADAL" clId="{B393390B-E83A-4BB1-BCE5-FC93275C3AC6}" dt="2021-12-17T09:31:17.009" v="417" actId="1076"/>
          <ac:spMkLst>
            <pc:docMk/>
            <pc:sldMk cId="2656003487" sldId="361"/>
            <ac:spMk id="2" creationId="{5AA47B03-9B16-40AA-90FB-0850680B78D3}"/>
          </ac:spMkLst>
        </pc:spChg>
        <pc:picChg chg="add mod">
          <ac:chgData name="Mrs Allaway" userId="34be63d1-7f07-48ab-8e8a-f4314d2c6274" providerId="ADAL" clId="{B393390B-E83A-4BB1-BCE5-FC93275C3AC6}" dt="2021-12-17T09:31:14.623" v="416" actId="1076"/>
          <ac:picMkLst>
            <pc:docMk/>
            <pc:sldMk cId="2656003487" sldId="361"/>
            <ac:picMk id="3" creationId="{5C57A57C-53EB-4A49-9AF1-5AD4FA11E7E2}"/>
          </ac:picMkLst>
        </pc:picChg>
      </pc:sldChg>
      <pc:sldChg chg="addSp modSp new mod modNotesTx">
        <pc:chgData name="Mrs Allaway" userId="34be63d1-7f07-48ab-8e8a-f4314d2c6274" providerId="ADAL" clId="{B393390B-E83A-4BB1-BCE5-FC93275C3AC6}" dt="2021-12-17T10:15:04.177" v="2258" actId="207"/>
        <pc:sldMkLst>
          <pc:docMk/>
          <pc:sldMk cId="3439492845" sldId="362"/>
        </pc:sldMkLst>
        <pc:spChg chg="add mod">
          <ac:chgData name="Mrs Allaway" userId="34be63d1-7f07-48ab-8e8a-f4314d2c6274" providerId="ADAL" clId="{B393390B-E83A-4BB1-BCE5-FC93275C3AC6}" dt="2021-12-17T09:35:05.350" v="1035" actId="20577"/>
          <ac:spMkLst>
            <pc:docMk/>
            <pc:sldMk cId="3439492845" sldId="362"/>
            <ac:spMk id="2" creationId="{8EAF428F-F22D-46A4-BB8E-5DDA5532882E}"/>
          </ac:spMkLst>
        </pc:spChg>
        <pc:spChg chg="add mod">
          <ac:chgData name="Mrs Allaway" userId="34be63d1-7f07-48ab-8e8a-f4314d2c6274" providerId="ADAL" clId="{B393390B-E83A-4BB1-BCE5-FC93275C3AC6}" dt="2021-12-17T10:15:04.177" v="2258" actId="207"/>
          <ac:spMkLst>
            <pc:docMk/>
            <pc:sldMk cId="3439492845" sldId="362"/>
            <ac:spMk id="3" creationId="{0E0F7A1C-DD59-417D-BCC9-2C41919AEE8C}"/>
          </ac:spMkLst>
        </pc:spChg>
      </pc:sldChg>
      <pc:sldChg chg="addSp modSp new mod modAnim modNotesTx">
        <pc:chgData name="Mrs Allaway" userId="34be63d1-7f07-48ab-8e8a-f4314d2c6274" providerId="ADAL" clId="{B393390B-E83A-4BB1-BCE5-FC93275C3AC6}" dt="2021-12-17T10:03:36.609" v="2049" actId="1076"/>
        <pc:sldMkLst>
          <pc:docMk/>
          <pc:sldMk cId="1040917239" sldId="363"/>
        </pc:sldMkLst>
        <pc:spChg chg="add mod">
          <ac:chgData name="Mrs Allaway" userId="34be63d1-7f07-48ab-8e8a-f4314d2c6274" providerId="ADAL" clId="{B393390B-E83A-4BB1-BCE5-FC93275C3AC6}" dt="2021-12-17T09:36:14.679" v="1071" actId="255"/>
          <ac:spMkLst>
            <pc:docMk/>
            <pc:sldMk cId="1040917239" sldId="363"/>
            <ac:spMk id="2" creationId="{F565AB9C-11A9-4CED-B439-7799EFBE3234}"/>
          </ac:spMkLst>
        </pc:spChg>
        <pc:spChg chg="add mod">
          <ac:chgData name="Mrs Allaway" userId="34be63d1-7f07-48ab-8e8a-f4314d2c6274" providerId="ADAL" clId="{B393390B-E83A-4BB1-BCE5-FC93275C3AC6}" dt="2021-12-17T10:03:36.609" v="2049" actId="1076"/>
          <ac:spMkLst>
            <pc:docMk/>
            <pc:sldMk cId="1040917239" sldId="363"/>
            <ac:spMk id="3" creationId="{504E2B27-C317-4804-8962-C5ACE2EA5D78}"/>
          </ac:spMkLst>
        </pc:spChg>
      </pc:sldChg>
      <pc:sldChg chg="addSp delSp modSp add mod modNotesTx">
        <pc:chgData name="Mrs Allaway" userId="34be63d1-7f07-48ab-8e8a-f4314d2c6274" providerId="ADAL" clId="{B393390B-E83A-4BB1-BCE5-FC93275C3AC6}" dt="2021-12-17T09:40:16.226" v="1184" actId="20577"/>
        <pc:sldMkLst>
          <pc:docMk/>
          <pc:sldMk cId="1770760698" sldId="364"/>
        </pc:sldMkLst>
        <pc:spChg chg="del">
          <ac:chgData name="Mrs Allaway" userId="34be63d1-7f07-48ab-8e8a-f4314d2c6274" providerId="ADAL" clId="{B393390B-E83A-4BB1-BCE5-FC93275C3AC6}" dt="2021-12-17T09:39:19.553" v="1162" actId="478"/>
          <ac:spMkLst>
            <pc:docMk/>
            <pc:sldMk cId="1770760698" sldId="364"/>
            <ac:spMk id="3" creationId="{0E0F7A1C-DD59-417D-BCC9-2C41919AEE8C}"/>
          </ac:spMkLst>
        </pc:spChg>
        <pc:spChg chg="add mod">
          <ac:chgData name="Mrs Allaway" userId="34be63d1-7f07-48ab-8e8a-f4314d2c6274" providerId="ADAL" clId="{B393390B-E83A-4BB1-BCE5-FC93275C3AC6}" dt="2021-12-17T09:39:39.220" v="1171" actId="948"/>
          <ac:spMkLst>
            <pc:docMk/>
            <pc:sldMk cId="1770760698" sldId="364"/>
            <ac:spMk id="4" creationId="{5F35D211-6A77-4A52-95E7-31A2846E7419}"/>
          </ac:spMkLst>
        </pc:spChg>
      </pc:sldChg>
      <pc:sldChg chg="addSp delSp modSp add mod ord delAnim modAnim modNotesTx">
        <pc:chgData name="Mrs Allaway" userId="34be63d1-7f07-48ab-8e8a-f4314d2c6274" providerId="ADAL" clId="{B393390B-E83A-4BB1-BCE5-FC93275C3AC6}" dt="2021-12-17T09:54:00.540" v="1376" actId="207"/>
        <pc:sldMkLst>
          <pc:docMk/>
          <pc:sldMk cId="954973110" sldId="365"/>
        </pc:sldMkLst>
        <pc:spChg chg="mod">
          <ac:chgData name="Mrs Allaway" userId="34be63d1-7f07-48ab-8e8a-f4314d2c6274" providerId="ADAL" clId="{B393390B-E83A-4BB1-BCE5-FC93275C3AC6}" dt="2021-12-17T09:51:45.771" v="1343" actId="14100"/>
          <ac:spMkLst>
            <pc:docMk/>
            <pc:sldMk cId="954973110" sldId="365"/>
            <ac:spMk id="2" creationId="{F565AB9C-11A9-4CED-B439-7799EFBE3234}"/>
          </ac:spMkLst>
        </pc:spChg>
        <pc:spChg chg="del">
          <ac:chgData name="Mrs Allaway" userId="34be63d1-7f07-48ab-8e8a-f4314d2c6274" providerId="ADAL" clId="{B393390B-E83A-4BB1-BCE5-FC93275C3AC6}" dt="2021-12-17T09:44:17.847" v="1226" actId="478"/>
          <ac:spMkLst>
            <pc:docMk/>
            <pc:sldMk cId="954973110" sldId="365"/>
            <ac:spMk id="3" creationId="{504E2B27-C317-4804-8962-C5ACE2EA5D78}"/>
          </ac:spMkLst>
        </pc:spChg>
        <pc:spChg chg="add mod">
          <ac:chgData name="Mrs Allaway" userId="34be63d1-7f07-48ab-8e8a-f4314d2c6274" providerId="ADAL" clId="{B393390B-E83A-4BB1-BCE5-FC93275C3AC6}" dt="2021-12-17T09:53:54.012" v="1374" actId="207"/>
          <ac:spMkLst>
            <pc:docMk/>
            <pc:sldMk cId="954973110" sldId="365"/>
            <ac:spMk id="6" creationId="{C34FD8EB-5B7C-47AD-9B83-23FC56C90452}"/>
          </ac:spMkLst>
        </pc:spChg>
        <pc:spChg chg="add mod">
          <ac:chgData name="Mrs Allaway" userId="34be63d1-7f07-48ab-8e8a-f4314d2c6274" providerId="ADAL" clId="{B393390B-E83A-4BB1-BCE5-FC93275C3AC6}" dt="2021-12-17T09:53:56.529" v="1375" actId="207"/>
          <ac:spMkLst>
            <pc:docMk/>
            <pc:sldMk cId="954973110" sldId="365"/>
            <ac:spMk id="7" creationId="{3D069702-CAFA-4C2F-89B3-890CCBC698F8}"/>
          </ac:spMkLst>
        </pc:spChg>
        <pc:spChg chg="add mod">
          <ac:chgData name="Mrs Allaway" userId="34be63d1-7f07-48ab-8e8a-f4314d2c6274" providerId="ADAL" clId="{B393390B-E83A-4BB1-BCE5-FC93275C3AC6}" dt="2021-12-17T09:54:00.540" v="1376" actId="207"/>
          <ac:spMkLst>
            <pc:docMk/>
            <pc:sldMk cId="954973110" sldId="365"/>
            <ac:spMk id="8" creationId="{8F72C80F-3A09-4F01-9DDC-357365AD5519}"/>
          </ac:spMkLst>
        </pc:spChg>
        <pc:picChg chg="add del">
          <ac:chgData name="Mrs Allaway" userId="34be63d1-7f07-48ab-8e8a-f4314d2c6274" providerId="ADAL" clId="{B393390B-E83A-4BB1-BCE5-FC93275C3AC6}" dt="2021-12-17T09:50:00.054" v="1247" actId="478"/>
          <ac:picMkLst>
            <pc:docMk/>
            <pc:sldMk cId="954973110" sldId="365"/>
            <ac:picMk id="1026" creationId="{B42BB23E-6A83-4E37-8993-2F76489B1E28}"/>
          </ac:picMkLst>
        </pc:picChg>
        <pc:picChg chg="add mod">
          <ac:chgData name="Mrs Allaway" userId="34be63d1-7f07-48ab-8e8a-f4314d2c6274" providerId="ADAL" clId="{B393390B-E83A-4BB1-BCE5-FC93275C3AC6}" dt="2021-12-17T09:53:00.758" v="1362" actId="14100"/>
          <ac:picMkLst>
            <pc:docMk/>
            <pc:sldMk cId="954973110" sldId="365"/>
            <ac:picMk id="1028" creationId="{3908502D-BB8B-4708-B291-A8F3B989EE3C}"/>
          </ac:picMkLst>
        </pc:picChg>
      </pc:sldChg>
      <pc:sldChg chg="addSp modSp new mod modAnim modNotesTx">
        <pc:chgData name="Mrs Allaway" userId="34be63d1-7f07-48ab-8e8a-f4314d2c6274" providerId="ADAL" clId="{B393390B-E83A-4BB1-BCE5-FC93275C3AC6}" dt="2021-12-17T09:57:25.191" v="1562" actId="20577"/>
        <pc:sldMkLst>
          <pc:docMk/>
          <pc:sldMk cId="2046558165" sldId="366"/>
        </pc:sldMkLst>
        <pc:spChg chg="add mod">
          <ac:chgData name="Mrs Allaway" userId="34be63d1-7f07-48ab-8e8a-f4314d2c6274" providerId="ADAL" clId="{B393390B-E83A-4BB1-BCE5-FC93275C3AC6}" dt="2021-12-17T09:56:33.047" v="1458" actId="14100"/>
          <ac:spMkLst>
            <pc:docMk/>
            <pc:sldMk cId="2046558165" sldId="366"/>
            <ac:spMk id="4" creationId="{5676247F-17A7-4398-A043-782334F12A51}"/>
          </ac:spMkLst>
        </pc:spChg>
        <pc:picChg chg="add mod">
          <ac:chgData name="Mrs Allaway" userId="34be63d1-7f07-48ab-8e8a-f4314d2c6274" providerId="ADAL" clId="{B393390B-E83A-4BB1-BCE5-FC93275C3AC6}" dt="2021-12-17T09:56:10.036" v="1381" actId="1076"/>
          <ac:picMkLst>
            <pc:docMk/>
            <pc:sldMk cId="2046558165" sldId="366"/>
            <ac:picMk id="2" creationId="{F422691E-E676-4368-ADB9-AE52DEBB625D}"/>
          </ac:picMkLst>
        </pc:picChg>
      </pc:sldChg>
      <pc:sldChg chg="addSp delSp modSp new mod modAnim modNotesTx">
        <pc:chgData name="Mrs Allaway" userId="34be63d1-7f07-48ab-8e8a-f4314d2c6274" providerId="ADAL" clId="{B393390B-E83A-4BB1-BCE5-FC93275C3AC6}" dt="2021-12-17T10:14:43.516" v="2255" actId="1038"/>
        <pc:sldMkLst>
          <pc:docMk/>
          <pc:sldMk cId="176910910" sldId="367"/>
        </pc:sldMkLst>
        <pc:spChg chg="add mod">
          <ac:chgData name="Mrs Allaway" userId="34be63d1-7f07-48ab-8e8a-f4314d2c6274" providerId="ADAL" clId="{B393390B-E83A-4BB1-BCE5-FC93275C3AC6}" dt="2021-12-17T10:14:43.516" v="2255" actId="1038"/>
          <ac:spMkLst>
            <pc:docMk/>
            <pc:sldMk cId="176910910" sldId="367"/>
            <ac:spMk id="2" creationId="{31A1DC2A-F564-43E8-8BE2-229952C5B9CD}"/>
          </ac:spMkLst>
        </pc:spChg>
        <pc:spChg chg="add mod">
          <ac:chgData name="Mrs Allaway" userId="34be63d1-7f07-48ab-8e8a-f4314d2c6274" providerId="ADAL" clId="{B393390B-E83A-4BB1-BCE5-FC93275C3AC6}" dt="2021-12-17T10:05:21.005" v="2104" actId="14100"/>
          <ac:spMkLst>
            <pc:docMk/>
            <pc:sldMk cId="176910910" sldId="367"/>
            <ac:spMk id="3" creationId="{8130CB92-3E5D-4DF1-9151-2EDA819E8052}"/>
          </ac:spMkLst>
        </pc:spChg>
        <pc:spChg chg="add del mod">
          <ac:chgData name="Mrs Allaway" userId="34be63d1-7f07-48ab-8e8a-f4314d2c6274" providerId="ADAL" clId="{B393390B-E83A-4BB1-BCE5-FC93275C3AC6}" dt="2021-12-17T10:04:48.924" v="2089"/>
          <ac:spMkLst>
            <pc:docMk/>
            <pc:sldMk cId="176910910" sldId="367"/>
            <ac:spMk id="4" creationId="{4553EEC8-161A-46C4-AD8E-D25D2152FFBA}"/>
          </ac:spMkLst>
        </pc:spChg>
        <pc:spChg chg="add mod">
          <ac:chgData name="Mrs Allaway" userId="34be63d1-7f07-48ab-8e8a-f4314d2c6274" providerId="ADAL" clId="{B393390B-E83A-4BB1-BCE5-FC93275C3AC6}" dt="2021-12-17T10:05:32.991" v="2114" actId="20577"/>
          <ac:spMkLst>
            <pc:docMk/>
            <pc:sldMk cId="176910910" sldId="367"/>
            <ac:spMk id="5" creationId="{5ADEB1BF-73A9-4DF7-BBEC-7C1101C251DB}"/>
          </ac:spMkLst>
        </pc:spChg>
        <pc:spChg chg="add mod">
          <ac:chgData name="Mrs Allaway" userId="34be63d1-7f07-48ab-8e8a-f4314d2c6274" providerId="ADAL" clId="{B393390B-E83A-4BB1-BCE5-FC93275C3AC6}" dt="2021-12-17T10:06:46.926" v="2131" actId="1076"/>
          <ac:spMkLst>
            <pc:docMk/>
            <pc:sldMk cId="176910910" sldId="367"/>
            <ac:spMk id="8" creationId="{71520E79-3FE9-4F8E-B0B4-13284462D6E0}"/>
          </ac:spMkLst>
        </pc:spChg>
        <pc:spChg chg="add mod">
          <ac:chgData name="Mrs Allaway" userId="34be63d1-7f07-48ab-8e8a-f4314d2c6274" providerId="ADAL" clId="{B393390B-E83A-4BB1-BCE5-FC93275C3AC6}" dt="2021-12-17T10:06:49.426" v="2132" actId="1076"/>
          <ac:spMkLst>
            <pc:docMk/>
            <pc:sldMk cId="176910910" sldId="367"/>
            <ac:spMk id="9" creationId="{C7BB70E8-27C9-4788-B42F-EF2E48603FB4}"/>
          </ac:spMkLst>
        </pc:spChg>
        <pc:picChg chg="add mod">
          <ac:chgData name="Mrs Allaway" userId="34be63d1-7f07-48ab-8e8a-f4314d2c6274" providerId="ADAL" clId="{B393390B-E83A-4BB1-BCE5-FC93275C3AC6}" dt="2021-12-17T10:06:10.341" v="2120" actId="1076"/>
          <ac:picMkLst>
            <pc:docMk/>
            <pc:sldMk cId="176910910" sldId="367"/>
            <ac:picMk id="6" creationId="{D856154C-95B1-4A3D-9C02-36618A3EA75A}"/>
          </ac:picMkLst>
        </pc:picChg>
        <pc:picChg chg="add mod">
          <ac:chgData name="Mrs Allaway" userId="34be63d1-7f07-48ab-8e8a-f4314d2c6274" providerId="ADAL" clId="{B393390B-E83A-4BB1-BCE5-FC93275C3AC6}" dt="2021-12-17T10:06:01.297" v="2118" actId="207"/>
          <ac:picMkLst>
            <pc:docMk/>
            <pc:sldMk cId="176910910" sldId="367"/>
            <ac:picMk id="7" creationId="{59311E32-0186-423E-B2B6-D62F84A49184}"/>
          </ac:picMkLst>
        </pc:picChg>
      </pc:sldChg>
      <pc:sldChg chg="addSp modSp new mod modAnim">
        <pc:chgData name="Mrs Allaway" userId="34be63d1-7f07-48ab-8e8a-f4314d2c6274" providerId="ADAL" clId="{B393390B-E83A-4BB1-BCE5-FC93275C3AC6}" dt="2021-12-17T10:14:38.965" v="2252" actId="1038"/>
        <pc:sldMkLst>
          <pc:docMk/>
          <pc:sldMk cId="2820265228" sldId="368"/>
        </pc:sldMkLst>
        <pc:spChg chg="add mod">
          <ac:chgData name="Mrs Allaway" userId="34be63d1-7f07-48ab-8e8a-f4314d2c6274" providerId="ADAL" clId="{B393390B-E83A-4BB1-BCE5-FC93275C3AC6}" dt="2021-12-17T10:14:38.965" v="2252" actId="1038"/>
          <ac:spMkLst>
            <pc:docMk/>
            <pc:sldMk cId="2820265228" sldId="368"/>
            <ac:spMk id="2" creationId="{94D3BEC8-305D-41B5-836C-0A2F79424EEB}"/>
          </ac:spMkLst>
        </pc:spChg>
        <pc:spChg chg="add mod">
          <ac:chgData name="Mrs Allaway" userId="34be63d1-7f07-48ab-8e8a-f4314d2c6274" providerId="ADAL" clId="{B393390B-E83A-4BB1-BCE5-FC93275C3AC6}" dt="2021-12-17T10:09:13.470" v="2187" actId="1035"/>
          <ac:spMkLst>
            <pc:docMk/>
            <pc:sldMk cId="2820265228" sldId="368"/>
            <ac:spMk id="3" creationId="{4AF91D34-2D06-4181-A408-2608530F1BB3}"/>
          </ac:spMkLst>
        </pc:spChg>
        <pc:spChg chg="add mod">
          <ac:chgData name="Mrs Allaway" userId="34be63d1-7f07-48ab-8e8a-f4314d2c6274" providerId="ADAL" clId="{B393390B-E83A-4BB1-BCE5-FC93275C3AC6}" dt="2021-12-17T10:09:13.470" v="2187" actId="1035"/>
          <ac:spMkLst>
            <pc:docMk/>
            <pc:sldMk cId="2820265228" sldId="368"/>
            <ac:spMk id="4" creationId="{40E0E296-DB6B-4032-97FB-FA0A70A349BB}"/>
          </ac:spMkLst>
        </pc:spChg>
        <pc:spChg chg="add mod">
          <ac:chgData name="Mrs Allaway" userId="34be63d1-7f07-48ab-8e8a-f4314d2c6274" providerId="ADAL" clId="{B393390B-E83A-4BB1-BCE5-FC93275C3AC6}" dt="2021-12-17T10:09:13.470" v="2187" actId="1035"/>
          <ac:spMkLst>
            <pc:docMk/>
            <pc:sldMk cId="2820265228" sldId="368"/>
            <ac:spMk id="5" creationId="{9A3D1038-EA4B-491E-8C14-6808787B55E9}"/>
          </ac:spMkLst>
        </pc:spChg>
        <pc:spChg chg="add mod">
          <ac:chgData name="Mrs Allaway" userId="34be63d1-7f07-48ab-8e8a-f4314d2c6274" providerId="ADAL" clId="{B393390B-E83A-4BB1-BCE5-FC93275C3AC6}" dt="2021-12-17T10:09:25.506" v="2191" actId="404"/>
          <ac:spMkLst>
            <pc:docMk/>
            <pc:sldMk cId="2820265228" sldId="368"/>
            <ac:spMk id="9" creationId="{1B00D089-436D-4208-8045-176C34D0D876}"/>
          </ac:spMkLst>
        </pc:spChg>
        <pc:picChg chg="add mod">
          <ac:chgData name="Mrs Allaway" userId="34be63d1-7f07-48ab-8e8a-f4314d2c6274" providerId="ADAL" clId="{B393390B-E83A-4BB1-BCE5-FC93275C3AC6}" dt="2021-12-17T10:09:13.470" v="2187" actId="1035"/>
          <ac:picMkLst>
            <pc:docMk/>
            <pc:sldMk cId="2820265228" sldId="368"/>
            <ac:picMk id="6" creationId="{A9EC2555-66AB-4A06-A030-D62FAF513F99}"/>
          </ac:picMkLst>
        </pc:picChg>
        <pc:picChg chg="add mod">
          <ac:chgData name="Mrs Allaway" userId="34be63d1-7f07-48ab-8e8a-f4314d2c6274" providerId="ADAL" clId="{B393390B-E83A-4BB1-BCE5-FC93275C3AC6}" dt="2021-12-17T10:09:13.470" v="2187" actId="1035"/>
          <ac:picMkLst>
            <pc:docMk/>
            <pc:sldMk cId="2820265228" sldId="368"/>
            <ac:picMk id="7" creationId="{1F3FAA07-9A12-4075-B4DB-F6E0755F2FF6}"/>
          </ac:picMkLst>
        </pc:picChg>
        <pc:picChg chg="add mod">
          <ac:chgData name="Mrs Allaway" userId="34be63d1-7f07-48ab-8e8a-f4314d2c6274" providerId="ADAL" clId="{B393390B-E83A-4BB1-BCE5-FC93275C3AC6}" dt="2021-12-17T10:09:13.470" v="2187" actId="1035"/>
          <ac:picMkLst>
            <pc:docMk/>
            <pc:sldMk cId="2820265228" sldId="368"/>
            <ac:picMk id="8" creationId="{B2FDABD6-8A97-47D8-92E3-EE138EF70A9C}"/>
          </ac:picMkLst>
        </pc:picChg>
      </pc:sldChg>
      <pc:sldChg chg="addSp modSp new del mod modAnim modNotesTx">
        <pc:chgData name="Mrs Allaway" userId="34be63d1-7f07-48ab-8e8a-f4314d2c6274" providerId="ADAL" clId="{B393390B-E83A-4BB1-BCE5-FC93275C3AC6}" dt="2021-12-17T11:18:05.468" v="3473" actId="47"/>
        <pc:sldMkLst>
          <pc:docMk/>
          <pc:sldMk cId="930452155" sldId="369"/>
        </pc:sldMkLst>
        <pc:spChg chg="add mod">
          <ac:chgData name="Mrs Allaway" userId="34be63d1-7f07-48ab-8e8a-f4314d2c6274" providerId="ADAL" clId="{B393390B-E83A-4BB1-BCE5-FC93275C3AC6}" dt="2021-12-17T10:11:26.080" v="2215" actId="20577"/>
          <ac:spMkLst>
            <pc:docMk/>
            <pc:sldMk cId="930452155" sldId="369"/>
            <ac:spMk id="2" creationId="{774DA0FC-03D1-488F-9E31-CA5792169CA0}"/>
          </ac:spMkLst>
        </pc:spChg>
        <pc:spChg chg="add mod">
          <ac:chgData name="Mrs Allaway" userId="34be63d1-7f07-48ab-8e8a-f4314d2c6274" providerId="ADAL" clId="{B393390B-E83A-4BB1-BCE5-FC93275C3AC6}" dt="2021-12-17T10:13:00.390" v="2242" actId="207"/>
          <ac:spMkLst>
            <pc:docMk/>
            <pc:sldMk cId="930452155" sldId="369"/>
            <ac:spMk id="3" creationId="{02A1DDC6-3906-432C-AB18-CE30BA10948D}"/>
          </ac:spMkLst>
        </pc:spChg>
      </pc:sldChg>
      <pc:sldChg chg="addSp delSp modSp add mod ord modNotesTx">
        <pc:chgData name="Mrs Allaway" userId="34be63d1-7f07-48ab-8e8a-f4314d2c6274" providerId="ADAL" clId="{B393390B-E83A-4BB1-BCE5-FC93275C3AC6}" dt="2021-12-17T11:12:31.426" v="3148" actId="948"/>
        <pc:sldMkLst>
          <pc:docMk/>
          <pc:sldMk cId="643709257" sldId="370"/>
        </pc:sldMkLst>
        <pc:spChg chg="add mod">
          <ac:chgData name="Mrs Allaway" userId="34be63d1-7f07-48ab-8e8a-f4314d2c6274" providerId="ADAL" clId="{B393390B-E83A-4BB1-BCE5-FC93275C3AC6}" dt="2021-12-17T11:07:06.185" v="3031" actId="1076"/>
          <ac:spMkLst>
            <pc:docMk/>
            <pc:sldMk cId="643709257" sldId="370"/>
            <ac:spMk id="5" creationId="{C7BFF61A-EE80-4433-9A27-5D50F2D333F3}"/>
          </ac:spMkLst>
        </pc:spChg>
        <pc:spChg chg="del">
          <ac:chgData name="Mrs Allaway" userId="34be63d1-7f07-48ab-8e8a-f4314d2c6274" providerId="ADAL" clId="{B393390B-E83A-4BB1-BCE5-FC93275C3AC6}" dt="2021-12-17T11:05:37.082" v="3004" actId="478"/>
          <ac:spMkLst>
            <pc:docMk/>
            <pc:sldMk cId="643709257" sldId="370"/>
            <ac:spMk id="6" creationId="{78800A73-E30D-48BB-95D1-A5A3CDDCAB59}"/>
          </ac:spMkLst>
        </pc:spChg>
        <pc:spChg chg="add mod">
          <ac:chgData name="Mrs Allaway" userId="34be63d1-7f07-48ab-8e8a-f4314d2c6274" providerId="ADAL" clId="{B393390B-E83A-4BB1-BCE5-FC93275C3AC6}" dt="2021-12-17T11:07:40.465" v="3043" actId="1076"/>
          <ac:spMkLst>
            <pc:docMk/>
            <pc:sldMk cId="643709257" sldId="370"/>
            <ac:spMk id="7" creationId="{E7B726BD-4383-4E1B-8C4F-91C3C452BE2B}"/>
          </ac:spMkLst>
        </pc:spChg>
        <pc:spChg chg="del">
          <ac:chgData name="Mrs Allaway" userId="34be63d1-7f07-48ab-8e8a-f4314d2c6274" providerId="ADAL" clId="{B393390B-E83A-4BB1-BCE5-FC93275C3AC6}" dt="2021-12-17T11:06:24.641" v="3018" actId="478"/>
          <ac:spMkLst>
            <pc:docMk/>
            <pc:sldMk cId="643709257" sldId="370"/>
            <ac:spMk id="8" creationId="{F9FD58B8-EB82-478F-820F-56287564AE84}"/>
          </ac:spMkLst>
        </pc:spChg>
        <pc:spChg chg="add mod">
          <ac:chgData name="Mrs Allaway" userId="34be63d1-7f07-48ab-8e8a-f4314d2c6274" providerId="ADAL" clId="{B393390B-E83A-4BB1-BCE5-FC93275C3AC6}" dt="2021-12-17T11:09:50.235" v="3079" actId="1076"/>
          <ac:spMkLst>
            <pc:docMk/>
            <pc:sldMk cId="643709257" sldId="370"/>
            <ac:spMk id="9" creationId="{AB93C1F1-93D5-4FE6-819F-AC638EDE22D7}"/>
          </ac:spMkLst>
        </pc:spChg>
        <pc:spChg chg="add mod">
          <ac:chgData name="Mrs Allaway" userId="34be63d1-7f07-48ab-8e8a-f4314d2c6274" providerId="ADAL" clId="{B393390B-E83A-4BB1-BCE5-FC93275C3AC6}" dt="2021-12-17T11:10:43.379" v="3104" actId="1076"/>
          <ac:spMkLst>
            <pc:docMk/>
            <pc:sldMk cId="643709257" sldId="370"/>
            <ac:spMk id="10" creationId="{93A51959-C4A5-472F-8D37-7BC26239B0CA}"/>
          </ac:spMkLst>
        </pc:spChg>
        <pc:spChg chg="add mod">
          <ac:chgData name="Mrs Allaway" userId="34be63d1-7f07-48ab-8e8a-f4314d2c6274" providerId="ADAL" clId="{B393390B-E83A-4BB1-BCE5-FC93275C3AC6}" dt="2021-12-17T11:10:36.017" v="3101" actId="1076"/>
          <ac:spMkLst>
            <pc:docMk/>
            <pc:sldMk cId="643709257" sldId="370"/>
            <ac:spMk id="11" creationId="{75339330-24F4-4C2D-AEF7-C31D36DD5949}"/>
          </ac:spMkLst>
        </pc:spChg>
        <pc:spChg chg="add mod">
          <ac:chgData name="Mrs Allaway" userId="34be63d1-7f07-48ab-8e8a-f4314d2c6274" providerId="ADAL" clId="{B393390B-E83A-4BB1-BCE5-FC93275C3AC6}" dt="2021-12-17T11:11:19.059" v="3114" actId="1076"/>
          <ac:spMkLst>
            <pc:docMk/>
            <pc:sldMk cId="643709257" sldId="370"/>
            <ac:spMk id="12" creationId="{437355A1-70AB-4388-9CAF-42C023DA7E13}"/>
          </ac:spMkLst>
        </pc:spChg>
        <pc:spChg chg="add mod">
          <ac:chgData name="Mrs Allaway" userId="34be63d1-7f07-48ab-8e8a-f4314d2c6274" providerId="ADAL" clId="{B393390B-E83A-4BB1-BCE5-FC93275C3AC6}" dt="2021-12-17T11:11:21.607" v="3115" actId="1076"/>
          <ac:spMkLst>
            <pc:docMk/>
            <pc:sldMk cId="643709257" sldId="370"/>
            <ac:spMk id="13" creationId="{FC7433BB-8B15-42D9-BC61-B033E9AAB37D}"/>
          </ac:spMkLst>
        </pc:spChg>
        <pc:spChg chg="add mod">
          <ac:chgData name="Mrs Allaway" userId="34be63d1-7f07-48ab-8e8a-f4314d2c6274" providerId="ADAL" clId="{B393390B-E83A-4BB1-BCE5-FC93275C3AC6}" dt="2021-12-17T11:12:31.426" v="3148" actId="948"/>
          <ac:spMkLst>
            <pc:docMk/>
            <pc:sldMk cId="643709257" sldId="370"/>
            <ac:spMk id="15" creationId="{8F29288A-0CB6-4024-999C-B446E23C05B4}"/>
          </ac:spMkLst>
        </pc:spChg>
        <pc:picChg chg="mod">
          <ac:chgData name="Mrs Allaway" userId="34be63d1-7f07-48ab-8e8a-f4314d2c6274" providerId="ADAL" clId="{B393390B-E83A-4BB1-BCE5-FC93275C3AC6}" dt="2021-12-17T11:10:41.233" v="3103" actId="1076"/>
          <ac:picMkLst>
            <pc:docMk/>
            <pc:sldMk cId="643709257" sldId="370"/>
            <ac:picMk id="3" creationId="{209F4D08-457D-4A8D-A4B0-29B766816D7E}"/>
          </ac:picMkLst>
        </pc:picChg>
      </pc:sldChg>
      <pc:sldChg chg="addSp modSp new mod modNotesTx">
        <pc:chgData name="Mrs Allaway" userId="34be63d1-7f07-48ab-8e8a-f4314d2c6274" providerId="ADAL" clId="{B393390B-E83A-4BB1-BCE5-FC93275C3AC6}" dt="2021-12-17T11:16:48.465" v="3417" actId="20577"/>
        <pc:sldMkLst>
          <pc:docMk/>
          <pc:sldMk cId="1416526005" sldId="371"/>
        </pc:sldMkLst>
        <pc:spChg chg="add mod">
          <ac:chgData name="Mrs Allaway" userId="34be63d1-7f07-48ab-8e8a-f4314d2c6274" providerId="ADAL" clId="{B393390B-E83A-4BB1-BCE5-FC93275C3AC6}" dt="2021-12-17T11:13:52.744" v="3189" actId="403"/>
          <ac:spMkLst>
            <pc:docMk/>
            <pc:sldMk cId="1416526005" sldId="371"/>
            <ac:spMk id="2" creationId="{02C3BCE2-C484-44BB-8973-6D76AAF8C0C9}"/>
          </ac:spMkLst>
        </pc:spChg>
        <pc:spChg chg="add mod">
          <ac:chgData name="Mrs Allaway" userId="34be63d1-7f07-48ab-8e8a-f4314d2c6274" providerId="ADAL" clId="{B393390B-E83A-4BB1-BCE5-FC93275C3AC6}" dt="2021-12-17T11:14:36.660" v="3202" actId="207"/>
          <ac:spMkLst>
            <pc:docMk/>
            <pc:sldMk cId="1416526005" sldId="371"/>
            <ac:spMk id="3" creationId="{BBE78B90-0E03-422C-AE86-3E7DBFDA246C}"/>
          </ac:spMkLst>
        </pc:spChg>
      </pc:sldChg>
      <pc:sldChg chg="addSp modSp new mod ord modNotesTx">
        <pc:chgData name="Mrs Allaway" userId="34be63d1-7f07-48ab-8e8a-f4314d2c6274" providerId="ADAL" clId="{B393390B-E83A-4BB1-BCE5-FC93275C3AC6}" dt="2021-12-17T11:19:47.427" v="3490" actId="403"/>
        <pc:sldMkLst>
          <pc:docMk/>
          <pc:sldMk cId="2328100806" sldId="372"/>
        </pc:sldMkLst>
        <pc:spChg chg="add mod">
          <ac:chgData name="Mrs Allaway" userId="34be63d1-7f07-48ab-8e8a-f4314d2c6274" providerId="ADAL" clId="{B393390B-E83A-4BB1-BCE5-FC93275C3AC6}" dt="2021-12-17T11:17:23.702" v="3466" actId="404"/>
          <ac:spMkLst>
            <pc:docMk/>
            <pc:sldMk cId="2328100806" sldId="372"/>
            <ac:spMk id="2" creationId="{05C66940-D7D3-4F56-BE51-59CF87D7A966}"/>
          </ac:spMkLst>
        </pc:spChg>
        <pc:spChg chg="add mod">
          <ac:chgData name="Mrs Allaway" userId="34be63d1-7f07-48ab-8e8a-f4314d2c6274" providerId="ADAL" clId="{B393390B-E83A-4BB1-BCE5-FC93275C3AC6}" dt="2021-12-17T11:19:47.427" v="3490" actId="403"/>
          <ac:spMkLst>
            <pc:docMk/>
            <pc:sldMk cId="2328100806" sldId="372"/>
            <ac:spMk id="3" creationId="{270B66C8-0C81-438A-9B07-D0BAD2A265F1}"/>
          </ac:spMkLst>
        </pc:spChg>
      </pc:sldChg>
      <pc:sldChg chg="addSp delSp modSp add del mod modNotesTx">
        <pc:chgData name="Mrs Allaway" userId="34be63d1-7f07-48ab-8e8a-f4314d2c6274" providerId="ADAL" clId="{B393390B-E83A-4BB1-BCE5-FC93275C3AC6}" dt="2021-12-17T11:27:49.821" v="3939" actId="1076"/>
        <pc:sldMkLst>
          <pc:docMk/>
          <pc:sldMk cId="993888937" sldId="373"/>
        </pc:sldMkLst>
        <pc:spChg chg="mod">
          <ac:chgData name="Mrs Allaway" userId="34be63d1-7f07-48ab-8e8a-f4314d2c6274" providerId="ADAL" clId="{B393390B-E83A-4BB1-BCE5-FC93275C3AC6}" dt="2021-12-17T11:26:36.646" v="3900" actId="114"/>
          <ac:spMkLst>
            <pc:docMk/>
            <pc:sldMk cId="993888937" sldId="373"/>
            <ac:spMk id="2" creationId="{05C66940-D7D3-4F56-BE51-59CF87D7A966}"/>
          </ac:spMkLst>
        </pc:spChg>
        <pc:spChg chg="del">
          <ac:chgData name="Mrs Allaway" userId="34be63d1-7f07-48ab-8e8a-f4314d2c6274" providerId="ADAL" clId="{B393390B-E83A-4BB1-BCE5-FC93275C3AC6}" dt="2021-12-17T11:20:17.242" v="3519" actId="478"/>
          <ac:spMkLst>
            <pc:docMk/>
            <pc:sldMk cId="993888937" sldId="373"/>
            <ac:spMk id="3" creationId="{270B66C8-0C81-438A-9B07-D0BAD2A265F1}"/>
          </ac:spMkLst>
        </pc:spChg>
        <pc:spChg chg="add mod">
          <ac:chgData name="Mrs Allaway" userId="34be63d1-7f07-48ab-8e8a-f4314d2c6274" providerId="ADAL" clId="{B393390B-E83A-4BB1-BCE5-FC93275C3AC6}" dt="2021-12-17T11:21:41.725" v="3550" actId="1076"/>
          <ac:spMkLst>
            <pc:docMk/>
            <pc:sldMk cId="993888937" sldId="373"/>
            <ac:spMk id="4" creationId="{8581C8EF-A7CD-410B-8349-9389042ED12E}"/>
          </ac:spMkLst>
        </pc:spChg>
        <pc:spChg chg="add mod">
          <ac:chgData name="Mrs Allaway" userId="34be63d1-7f07-48ab-8e8a-f4314d2c6274" providerId="ADAL" clId="{B393390B-E83A-4BB1-BCE5-FC93275C3AC6}" dt="2021-12-17T11:25:34.751" v="3888" actId="1076"/>
          <ac:spMkLst>
            <pc:docMk/>
            <pc:sldMk cId="993888937" sldId="373"/>
            <ac:spMk id="5" creationId="{45E2E5F9-F6C3-42A9-A567-F12944F95614}"/>
          </ac:spMkLst>
        </pc:spChg>
        <pc:spChg chg="add mod">
          <ac:chgData name="Mrs Allaway" userId="34be63d1-7f07-48ab-8e8a-f4314d2c6274" providerId="ADAL" clId="{B393390B-E83A-4BB1-BCE5-FC93275C3AC6}" dt="2021-12-17T11:26:21.131" v="3899" actId="1076"/>
          <ac:spMkLst>
            <pc:docMk/>
            <pc:sldMk cId="993888937" sldId="373"/>
            <ac:spMk id="6" creationId="{22204C1A-C78A-43C2-9C0C-6C1DFBB708C1}"/>
          </ac:spMkLst>
        </pc:spChg>
        <pc:spChg chg="add mod">
          <ac:chgData name="Mrs Allaway" userId="34be63d1-7f07-48ab-8e8a-f4314d2c6274" providerId="ADAL" clId="{B393390B-E83A-4BB1-BCE5-FC93275C3AC6}" dt="2021-12-17T11:26:00.336" v="3897" actId="1076"/>
          <ac:spMkLst>
            <pc:docMk/>
            <pc:sldMk cId="993888937" sldId="373"/>
            <ac:spMk id="7" creationId="{25BA46BE-4848-4339-A0C9-B3454DACBCC7}"/>
          </ac:spMkLst>
        </pc:spChg>
        <pc:spChg chg="add mod">
          <ac:chgData name="Mrs Allaway" userId="34be63d1-7f07-48ab-8e8a-f4314d2c6274" providerId="ADAL" clId="{B393390B-E83A-4BB1-BCE5-FC93275C3AC6}" dt="2021-12-17T11:25:57.982" v="3896" actId="1076"/>
          <ac:spMkLst>
            <pc:docMk/>
            <pc:sldMk cId="993888937" sldId="373"/>
            <ac:spMk id="8" creationId="{60BF0A43-B3B8-4F6F-8E71-01F49FE7F5C9}"/>
          </ac:spMkLst>
        </pc:spChg>
        <pc:spChg chg="add mod">
          <ac:chgData name="Mrs Allaway" userId="34be63d1-7f07-48ab-8e8a-f4314d2c6274" providerId="ADAL" clId="{B393390B-E83A-4BB1-BCE5-FC93275C3AC6}" dt="2021-12-17T11:26:18.328" v="3898" actId="1076"/>
          <ac:spMkLst>
            <pc:docMk/>
            <pc:sldMk cId="993888937" sldId="373"/>
            <ac:spMk id="9" creationId="{E5BB7134-876D-4887-B326-DFA245A7AB0F}"/>
          </ac:spMkLst>
        </pc:spChg>
        <pc:spChg chg="add mod">
          <ac:chgData name="Mrs Allaway" userId="34be63d1-7f07-48ab-8e8a-f4314d2c6274" providerId="ADAL" clId="{B393390B-E83A-4BB1-BCE5-FC93275C3AC6}" dt="2021-12-17T11:25:16.582" v="3882" actId="1076"/>
          <ac:spMkLst>
            <pc:docMk/>
            <pc:sldMk cId="993888937" sldId="373"/>
            <ac:spMk id="10" creationId="{FE14131C-BCFC-44A5-B86C-A566864B09F2}"/>
          </ac:spMkLst>
        </pc:spChg>
        <pc:spChg chg="add mod">
          <ac:chgData name="Mrs Allaway" userId="34be63d1-7f07-48ab-8e8a-f4314d2c6274" providerId="ADAL" clId="{B393390B-E83A-4BB1-BCE5-FC93275C3AC6}" dt="2021-12-17T11:27:49.821" v="3939" actId="1076"/>
          <ac:spMkLst>
            <pc:docMk/>
            <pc:sldMk cId="993888937" sldId="373"/>
            <ac:spMk id="11" creationId="{B5094507-E810-4849-BCF2-7A779798B7B6}"/>
          </ac:spMkLst>
        </pc:spChg>
        <pc:spChg chg="add mod">
          <ac:chgData name="Mrs Allaway" userId="34be63d1-7f07-48ab-8e8a-f4314d2c6274" providerId="ADAL" clId="{B393390B-E83A-4BB1-BCE5-FC93275C3AC6}" dt="2021-12-17T11:25:21.405" v="3883" actId="1076"/>
          <ac:spMkLst>
            <pc:docMk/>
            <pc:sldMk cId="993888937" sldId="373"/>
            <ac:spMk id="12" creationId="{DE5B4C7D-E320-42F1-B081-6C6597D4880D}"/>
          </ac:spMkLst>
        </pc:spChg>
      </pc:sldChg>
      <pc:sldChg chg="addSp delSp modSp add mod modNotesTx">
        <pc:chgData name="Mrs Allaway" userId="34be63d1-7f07-48ab-8e8a-f4314d2c6274" providerId="ADAL" clId="{B393390B-E83A-4BB1-BCE5-FC93275C3AC6}" dt="2021-12-17T11:31:41.693" v="4267" actId="404"/>
        <pc:sldMkLst>
          <pc:docMk/>
          <pc:sldMk cId="1269766099" sldId="374"/>
        </pc:sldMkLst>
        <pc:spChg chg="mod">
          <ac:chgData name="Mrs Allaway" userId="34be63d1-7f07-48ab-8e8a-f4314d2c6274" providerId="ADAL" clId="{B393390B-E83A-4BB1-BCE5-FC93275C3AC6}" dt="2021-12-17T11:26:48.360" v="3920" actId="20577"/>
          <ac:spMkLst>
            <pc:docMk/>
            <pc:sldMk cId="1269766099" sldId="374"/>
            <ac:spMk id="2" creationId="{05C66940-D7D3-4F56-BE51-59CF87D7A966}"/>
          </ac:spMkLst>
        </pc:spChg>
        <pc:spChg chg="del mod">
          <ac:chgData name="Mrs Allaway" userId="34be63d1-7f07-48ab-8e8a-f4314d2c6274" providerId="ADAL" clId="{B393390B-E83A-4BB1-BCE5-FC93275C3AC6}" dt="2021-12-17T11:27:05.040" v="3924" actId="478"/>
          <ac:spMkLst>
            <pc:docMk/>
            <pc:sldMk cId="1269766099" sldId="374"/>
            <ac:spMk id="4" creationId="{8581C8EF-A7CD-410B-8349-9389042ED12E}"/>
          </ac:spMkLst>
        </pc:spChg>
        <pc:spChg chg="del">
          <ac:chgData name="Mrs Allaway" userId="34be63d1-7f07-48ab-8e8a-f4314d2c6274" providerId="ADAL" clId="{B393390B-E83A-4BB1-BCE5-FC93275C3AC6}" dt="2021-12-17T11:26:54.632" v="3921" actId="478"/>
          <ac:spMkLst>
            <pc:docMk/>
            <pc:sldMk cId="1269766099" sldId="374"/>
            <ac:spMk id="5" creationId="{45E2E5F9-F6C3-42A9-A567-F12944F95614}"/>
          </ac:spMkLst>
        </pc:spChg>
        <pc:spChg chg="del">
          <ac:chgData name="Mrs Allaway" userId="34be63d1-7f07-48ab-8e8a-f4314d2c6274" providerId="ADAL" clId="{B393390B-E83A-4BB1-BCE5-FC93275C3AC6}" dt="2021-12-17T11:26:54.632" v="3921" actId="478"/>
          <ac:spMkLst>
            <pc:docMk/>
            <pc:sldMk cId="1269766099" sldId="374"/>
            <ac:spMk id="6" creationId="{22204C1A-C78A-43C2-9C0C-6C1DFBB708C1}"/>
          </ac:spMkLst>
        </pc:spChg>
        <pc:spChg chg="del">
          <ac:chgData name="Mrs Allaway" userId="34be63d1-7f07-48ab-8e8a-f4314d2c6274" providerId="ADAL" clId="{B393390B-E83A-4BB1-BCE5-FC93275C3AC6}" dt="2021-12-17T11:26:54.632" v="3921" actId="478"/>
          <ac:spMkLst>
            <pc:docMk/>
            <pc:sldMk cId="1269766099" sldId="374"/>
            <ac:spMk id="7" creationId="{25BA46BE-4848-4339-A0C9-B3454DACBCC7}"/>
          </ac:spMkLst>
        </pc:spChg>
        <pc:spChg chg="del">
          <ac:chgData name="Mrs Allaway" userId="34be63d1-7f07-48ab-8e8a-f4314d2c6274" providerId="ADAL" clId="{B393390B-E83A-4BB1-BCE5-FC93275C3AC6}" dt="2021-12-17T11:26:54.632" v="3921" actId="478"/>
          <ac:spMkLst>
            <pc:docMk/>
            <pc:sldMk cId="1269766099" sldId="374"/>
            <ac:spMk id="8" creationId="{60BF0A43-B3B8-4F6F-8E71-01F49FE7F5C9}"/>
          </ac:spMkLst>
        </pc:spChg>
        <pc:spChg chg="del">
          <ac:chgData name="Mrs Allaway" userId="34be63d1-7f07-48ab-8e8a-f4314d2c6274" providerId="ADAL" clId="{B393390B-E83A-4BB1-BCE5-FC93275C3AC6}" dt="2021-12-17T11:26:54.632" v="3921" actId="478"/>
          <ac:spMkLst>
            <pc:docMk/>
            <pc:sldMk cId="1269766099" sldId="374"/>
            <ac:spMk id="9" creationId="{E5BB7134-876D-4887-B326-DFA245A7AB0F}"/>
          </ac:spMkLst>
        </pc:spChg>
        <pc:spChg chg="del">
          <ac:chgData name="Mrs Allaway" userId="34be63d1-7f07-48ab-8e8a-f4314d2c6274" providerId="ADAL" clId="{B393390B-E83A-4BB1-BCE5-FC93275C3AC6}" dt="2021-12-17T11:26:54.632" v="3921" actId="478"/>
          <ac:spMkLst>
            <pc:docMk/>
            <pc:sldMk cId="1269766099" sldId="374"/>
            <ac:spMk id="10" creationId="{FE14131C-BCFC-44A5-B86C-A566864B09F2}"/>
          </ac:spMkLst>
        </pc:spChg>
        <pc:spChg chg="del">
          <ac:chgData name="Mrs Allaway" userId="34be63d1-7f07-48ab-8e8a-f4314d2c6274" providerId="ADAL" clId="{B393390B-E83A-4BB1-BCE5-FC93275C3AC6}" dt="2021-12-17T11:26:54.632" v="3921" actId="478"/>
          <ac:spMkLst>
            <pc:docMk/>
            <pc:sldMk cId="1269766099" sldId="374"/>
            <ac:spMk id="11" creationId="{B5094507-E810-4849-BCF2-7A779798B7B6}"/>
          </ac:spMkLst>
        </pc:spChg>
        <pc:spChg chg="del">
          <ac:chgData name="Mrs Allaway" userId="34be63d1-7f07-48ab-8e8a-f4314d2c6274" providerId="ADAL" clId="{B393390B-E83A-4BB1-BCE5-FC93275C3AC6}" dt="2021-12-17T11:26:54.632" v="3921" actId="478"/>
          <ac:spMkLst>
            <pc:docMk/>
            <pc:sldMk cId="1269766099" sldId="374"/>
            <ac:spMk id="12" creationId="{DE5B4C7D-E320-42F1-B081-6C6597D4880D}"/>
          </ac:spMkLst>
        </pc:spChg>
        <pc:spChg chg="add mod">
          <ac:chgData name="Mrs Allaway" userId="34be63d1-7f07-48ab-8e8a-f4314d2c6274" providerId="ADAL" clId="{B393390B-E83A-4BB1-BCE5-FC93275C3AC6}" dt="2021-12-17T11:31:41.693" v="4267" actId="404"/>
          <ac:spMkLst>
            <pc:docMk/>
            <pc:sldMk cId="1269766099" sldId="374"/>
            <ac:spMk id="13" creationId="{C227A9CD-CFB9-49B2-A913-5DA6272B69C0}"/>
          </ac:spMkLst>
        </pc:spChg>
        <pc:spChg chg="add del mod">
          <ac:chgData name="Mrs Allaway" userId="34be63d1-7f07-48ab-8e8a-f4314d2c6274" providerId="ADAL" clId="{B393390B-E83A-4BB1-BCE5-FC93275C3AC6}" dt="2021-12-17T11:28:24.425" v="4050" actId="478"/>
          <ac:spMkLst>
            <pc:docMk/>
            <pc:sldMk cId="1269766099" sldId="374"/>
            <ac:spMk id="14" creationId="{E30B6D3C-3A1E-42FF-B0D4-CA90B2C27FBF}"/>
          </ac:spMkLst>
        </pc:spChg>
        <pc:spChg chg="add mod">
          <ac:chgData name="Mrs Allaway" userId="34be63d1-7f07-48ab-8e8a-f4314d2c6274" providerId="ADAL" clId="{B393390B-E83A-4BB1-BCE5-FC93275C3AC6}" dt="2021-12-17T11:29:31.550" v="4076" actId="164"/>
          <ac:spMkLst>
            <pc:docMk/>
            <pc:sldMk cId="1269766099" sldId="374"/>
            <ac:spMk id="15" creationId="{908B2EEF-E4DB-452A-A90A-430423F755C1}"/>
          </ac:spMkLst>
        </pc:spChg>
        <pc:spChg chg="add mod">
          <ac:chgData name="Mrs Allaway" userId="34be63d1-7f07-48ab-8e8a-f4314d2c6274" providerId="ADAL" clId="{B393390B-E83A-4BB1-BCE5-FC93275C3AC6}" dt="2021-12-17T11:29:31.550" v="4076" actId="164"/>
          <ac:spMkLst>
            <pc:docMk/>
            <pc:sldMk cId="1269766099" sldId="374"/>
            <ac:spMk id="16" creationId="{F33038A0-7210-4DD5-BB33-E5DC78D9499B}"/>
          </ac:spMkLst>
        </pc:spChg>
        <pc:spChg chg="add mod">
          <ac:chgData name="Mrs Allaway" userId="34be63d1-7f07-48ab-8e8a-f4314d2c6274" providerId="ADAL" clId="{B393390B-E83A-4BB1-BCE5-FC93275C3AC6}" dt="2021-12-17T11:29:31.550" v="4076" actId="164"/>
          <ac:spMkLst>
            <pc:docMk/>
            <pc:sldMk cId="1269766099" sldId="374"/>
            <ac:spMk id="17" creationId="{2343FB91-2260-4219-9A24-51A9361118B3}"/>
          </ac:spMkLst>
        </pc:spChg>
        <pc:spChg chg="add mod">
          <ac:chgData name="Mrs Allaway" userId="34be63d1-7f07-48ab-8e8a-f4314d2c6274" providerId="ADAL" clId="{B393390B-E83A-4BB1-BCE5-FC93275C3AC6}" dt="2021-12-17T11:29:31.550" v="4076" actId="164"/>
          <ac:spMkLst>
            <pc:docMk/>
            <pc:sldMk cId="1269766099" sldId="374"/>
            <ac:spMk id="18" creationId="{37F05A57-5894-4358-9F32-09C46F0A459E}"/>
          </ac:spMkLst>
        </pc:spChg>
        <pc:spChg chg="add mod">
          <ac:chgData name="Mrs Allaway" userId="34be63d1-7f07-48ab-8e8a-f4314d2c6274" providerId="ADAL" clId="{B393390B-E83A-4BB1-BCE5-FC93275C3AC6}" dt="2021-12-17T11:29:31.550" v="4076" actId="164"/>
          <ac:spMkLst>
            <pc:docMk/>
            <pc:sldMk cId="1269766099" sldId="374"/>
            <ac:spMk id="19" creationId="{75F61D28-EF7B-4206-BE70-BDC4D4F71A81}"/>
          </ac:spMkLst>
        </pc:spChg>
        <pc:spChg chg="add mod">
          <ac:chgData name="Mrs Allaway" userId="34be63d1-7f07-48ab-8e8a-f4314d2c6274" providerId="ADAL" clId="{B393390B-E83A-4BB1-BCE5-FC93275C3AC6}" dt="2021-12-17T11:31:38.080" v="4266" actId="1076"/>
          <ac:spMkLst>
            <pc:docMk/>
            <pc:sldMk cId="1269766099" sldId="374"/>
            <ac:spMk id="21" creationId="{D669E99C-ACF8-409A-AAAA-D623E96AFCF0}"/>
          </ac:spMkLst>
        </pc:spChg>
        <pc:grpChg chg="add mod">
          <ac:chgData name="Mrs Allaway" userId="34be63d1-7f07-48ab-8e8a-f4314d2c6274" providerId="ADAL" clId="{B393390B-E83A-4BB1-BCE5-FC93275C3AC6}" dt="2021-12-17T11:31:32.248" v="4265" actId="1076"/>
          <ac:grpSpMkLst>
            <pc:docMk/>
            <pc:sldMk cId="1269766099" sldId="374"/>
            <ac:grpSpMk id="20" creationId="{528AE714-153A-4B6B-827E-BE6EC0090D93}"/>
          </ac:grpSpMkLst>
        </pc:grpChg>
      </pc:sldChg>
      <pc:sldChg chg="addSp delSp modSp add mod modNotesTx">
        <pc:chgData name="Mrs Allaway" userId="34be63d1-7f07-48ab-8e8a-f4314d2c6274" providerId="ADAL" clId="{B393390B-E83A-4BB1-BCE5-FC93275C3AC6}" dt="2021-12-17T11:33:44.345" v="4470" actId="20577"/>
        <pc:sldMkLst>
          <pc:docMk/>
          <pc:sldMk cId="2552123268" sldId="375"/>
        </pc:sldMkLst>
        <pc:spChg chg="mod">
          <ac:chgData name="Mrs Allaway" userId="34be63d1-7f07-48ab-8e8a-f4314d2c6274" providerId="ADAL" clId="{B393390B-E83A-4BB1-BCE5-FC93275C3AC6}" dt="2021-12-17T11:32:10.034" v="4273" actId="20577"/>
          <ac:spMkLst>
            <pc:docMk/>
            <pc:sldMk cId="2552123268" sldId="375"/>
            <ac:spMk id="2" creationId="{05C66940-D7D3-4F56-BE51-59CF87D7A966}"/>
          </ac:spMkLst>
        </pc:spChg>
        <pc:spChg chg="add mod">
          <ac:chgData name="Mrs Allaway" userId="34be63d1-7f07-48ab-8e8a-f4314d2c6274" providerId="ADAL" clId="{B393390B-E83A-4BB1-BCE5-FC93275C3AC6}" dt="2021-12-17T11:32:57.250" v="4295" actId="1076"/>
          <ac:spMkLst>
            <pc:docMk/>
            <pc:sldMk cId="2552123268" sldId="375"/>
            <ac:spMk id="11" creationId="{B5B38823-2BB3-4FFB-91DA-FC11B28B7D5B}"/>
          </ac:spMkLst>
        </pc:spChg>
        <pc:spChg chg="del">
          <ac:chgData name="Mrs Allaway" userId="34be63d1-7f07-48ab-8e8a-f4314d2c6274" providerId="ADAL" clId="{B393390B-E83A-4BB1-BCE5-FC93275C3AC6}" dt="2021-12-17T11:32:15.280" v="4274" actId="478"/>
          <ac:spMkLst>
            <pc:docMk/>
            <pc:sldMk cId="2552123268" sldId="375"/>
            <ac:spMk id="13" creationId="{C227A9CD-CFB9-49B2-A913-5DA6272B69C0}"/>
          </ac:spMkLst>
        </pc:spChg>
        <pc:spChg chg="del">
          <ac:chgData name="Mrs Allaway" userId="34be63d1-7f07-48ab-8e8a-f4314d2c6274" providerId="ADAL" clId="{B393390B-E83A-4BB1-BCE5-FC93275C3AC6}" dt="2021-12-17T11:32:17.025" v="4276" actId="478"/>
          <ac:spMkLst>
            <pc:docMk/>
            <pc:sldMk cId="2552123268" sldId="375"/>
            <ac:spMk id="21" creationId="{D669E99C-ACF8-409A-AAAA-D623E96AFCF0}"/>
          </ac:spMkLst>
        </pc:spChg>
        <pc:grpChg chg="del">
          <ac:chgData name="Mrs Allaway" userId="34be63d1-7f07-48ab-8e8a-f4314d2c6274" providerId="ADAL" clId="{B393390B-E83A-4BB1-BCE5-FC93275C3AC6}" dt="2021-12-17T11:32:16.073" v="4275" actId="478"/>
          <ac:grpSpMkLst>
            <pc:docMk/>
            <pc:sldMk cId="2552123268" sldId="375"/>
            <ac:grpSpMk id="20" creationId="{528AE714-153A-4B6B-827E-BE6EC0090D93}"/>
          </ac:grpSpMkLst>
        </pc:grpChg>
      </pc:sldChg>
      <pc:sldChg chg="addSp modSp new mod modAnim modNotesTx">
        <pc:chgData name="Mrs Allaway" userId="34be63d1-7f07-48ab-8e8a-f4314d2c6274" providerId="ADAL" clId="{B393390B-E83A-4BB1-BCE5-FC93275C3AC6}" dt="2021-12-20T10:38:29.914" v="6387" actId="1076"/>
        <pc:sldMkLst>
          <pc:docMk/>
          <pc:sldMk cId="1426493604" sldId="376"/>
        </pc:sldMkLst>
        <pc:spChg chg="add mod">
          <ac:chgData name="Mrs Allaway" userId="34be63d1-7f07-48ab-8e8a-f4314d2c6274" providerId="ADAL" clId="{B393390B-E83A-4BB1-BCE5-FC93275C3AC6}" dt="2021-12-17T11:34:36.140" v="4481" actId="1076"/>
          <ac:spMkLst>
            <pc:docMk/>
            <pc:sldMk cId="1426493604" sldId="376"/>
            <ac:spMk id="2" creationId="{9849D94A-F25C-4CD8-B60D-2CF65CFB05D8}"/>
          </ac:spMkLst>
        </pc:spChg>
        <pc:spChg chg="add mod">
          <ac:chgData name="Mrs Allaway" userId="34be63d1-7f07-48ab-8e8a-f4314d2c6274" providerId="ADAL" clId="{B393390B-E83A-4BB1-BCE5-FC93275C3AC6}" dt="2021-12-20T10:38:29.914" v="6387" actId="1076"/>
          <ac:spMkLst>
            <pc:docMk/>
            <pc:sldMk cId="1426493604" sldId="376"/>
            <ac:spMk id="3" creationId="{FD51D121-4E30-442A-B3BC-783E5DBEE464}"/>
          </ac:spMkLst>
        </pc:spChg>
        <pc:spChg chg="add mod">
          <ac:chgData name="Mrs Allaway" userId="34be63d1-7f07-48ab-8e8a-f4314d2c6274" providerId="ADAL" clId="{B393390B-E83A-4BB1-BCE5-FC93275C3AC6}" dt="2021-12-20T10:38:24.164" v="6385" actId="122"/>
          <ac:spMkLst>
            <pc:docMk/>
            <pc:sldMk cId="1426493604" sldId="376"/>
            <ac:spMk id="4" creationId="{5D99A919-3DF9-4C08-99B9-F8CBA302CD93}"/>
          </ac:spMkLst>
        </pc:spChg>
      </pc:sldChg>
      <pc:sldChg chg="addSp delSp modSp new mod modNotesTx">
        <pc:chgData name="Mrs Allaway" userId="34be63d1-7f07-48ab-8e8a-f4314d2c6274" providerId="ADAL" clId="{B393390B-E83A-4BB1-BCE5-FC93275C3AC6}" dt="2021-12-17T11:38:51.288" v="4649" actId="20577"/>
        <pc:sldMkLst>
          <pc:docMk/>
          <pc:sldMk cId="912269327" sldId="377"/>
        </pc:sldMkLst>
        <pc:spChg chg="add del">
          <ac:chgData name="Mrs Allaway" userId="34be63d1-7f07-48ab-8e8a-f4314d2c6274" providerId="ADAL" clId="{B393390B-E83A-4BB1-BCE5-FC93275C3AC6}" dt="2021-12-17T11:35:37.206" v="4513" actId="22"/>
          <ac:spMkLst>
            <pc:docMk/>
            <pc:sldMk cId="912269327" sldId="377"/>
            <ac:spMk id="3" creationId="{B65BF7F3-00D1-432E-8C72-4950E62D378D}"/>
          </ac:spMkLst>
        </pc:spChg>
        <pc:spChg chg="add mod">
          <ac:chgData name="Mrs Allaway" userId="34be63d1-7f07-48ab-8e8a-f4314d2c6274" providerId="ADAL" clId="{B393390B-E83A-4BB1-BCE5-FC93275C3AC6}" dt="2021-12-17T11:35:51.371" v="4544" actId="207"/>
          <ac:spMkLst>
            <pc:docMk/>
            <pc:sldMk cId="912269327" sldId="377"/>
            <ac:spMk id="4" creationId="{F85ED85C-7600-4800-89D1-7D8F92DE88AE}"/>
          </ac:spMkLst>
        </pc:spChg>
        <pc:spChg chg="add mod">
          <ac:chgData name="Mrs Allaway" userId="34be63d1-7f07-48ab-8e8a-f4314d2c6274" providerId="ADAL" clId="{B393390B-E83A-4BB1-BCE5-FC93275C3AC6}" dt="2021-12-17T11:36:09.954" v="4553" actId="20577"/>
          <ac:spMkLst>
            <pc:docMk/>
            <pc:sldMk cId="912269327" sldId="377"/>
            <ac:spMk id="5" creationId="{07AB8065-F600-43EA-827A-F60C1938445C}"/>
          </ac:spMkLst>
        </pc:spChg>
        <pc:graphicFrameChg chg="add mod modGraphic">
          <ac:chgData name="Mrs Allaway" userId="34be63d1-7f07-48ab-8e8a-f4314d2c6274" providerId="ADAL" clId="{B393390B-E83A-4BB1-BCE5-FC93275C3AC6}" dt="2021-12-17T11:38:10.914" v="4621" actId="207"/>
          <ac:graphicFrameMkLst>
            <pc:docMk/>
            <pc:sldMk cId="912269327" sldId="377"/>
            <ac:graphicFrameMk id="6" creationId="{4199567F-98FF-4289-801B-C43FAD5CFA85}"/>
          </ac:graphicFrameMkLst>
        </pc:graphicFrameChg>
      </pc:sldChg>
      <pc:sldChg chg="addSp delSp modSp new mod modAnim modNotesTx">
        <pc:chgData name="Mrs Allaway" userId="34be63d1-7f07-48ab-8e8a-f4314d2c6274" providerId="ADAL" clId="{B393390B-E83A-4BB1-BCE5-FC93275C3AC6}" dt="2021-12-20T10:40:02.238" v="6473" actId="20577"/>
        <pc:sldMkLst>
          <pc:docMk/>
          <pc:sldMk cId="2483983127" sldId="378"/>
        </pc:sldMkLst>
        <pc:spChg chg="add mod">
          <ac:chgData name="Mrs Allaway" userId="34be63d1-7f07-48ab-8e8a-f4314d2c6274" providerId="ADAL" clId="{B393390B-E83A-4BB1-BCE5-FC93275C3AC6}" dt="2021-12-17T11:40:00.222" v="4755" actId="1076"/>
          <ac:spMkLst>
            <pc:docMk/>
            <pc:sldMk cId="2483983127" sldId="378"/>
            <ac:spMk id="2" creationId="{6C09F2A5-D1E4-4C9C-9EC1-6FA9BC75A4F3}"/>
          </ac:spMkLst>
        </pc:spChg>
        <pc:spChg chg="add del mod">
          <ac:chgData name="Mrs Allaway" userId="34be63d1-7f07-48ab-8e8a-f4314d2c6274" providerId="ADAL" clId="{B393390B-E83A-4BB1-BCE5-FC93275C3AC6}" dt="2021-12-20T10:39:05.091" v="6391" actId="478"/>
          <ac:spMkLst>
            <pc:docMk/>
            <pc:sldMk cId="2483983127" sldId="378"/>
            <ac:spMk id="3" creationId="{BFB5DB31-8FD2-4574-B875-3FBE9B4A5CB8}"/>
          </ac:spMkLst>
        </pc:spChg>
        <pc:spChg chg="add mod">
          <ac:chgData name="Mrs Allaway" userId="34be63d1-7f07-48ab-8e8a-f4314d2c6274" providerId="ADAL" clId="{B393390B-E83A-4BB1-BCE5-FC93275C3AC6}" dt="2021-12-17T11:40:16.052" v="4768" actId="1076"/>
          <ac:spMkLst>
            <pc:docMk/>
            <pc:sldMk cId="2483983127" sldId="378"/>
            <ac:spMk id="4" creationId="{5DBB4D91-8B32-4E9F-B158-6FE0CE6518C8}"/>
          </ac:spMkLst>
        </pc:spChg>
        <pc:spChg chg="add mod">
          <ac:chgData name="Mrs Allaway" userId="34be63d1-7f07-48ab-8e8a-f4314d2c6274" providerId="ADAL" clId="{B393390B-E83A-4BB1-BCE5-FC93275C3AC6}" dt="2021-12-17T11:40:22.445" v="4770" actId="1076"/>
          <ac:spMkLst>
            <pc:docMk/>
            <pc:sldMk cId="2483983127" sldId="378"/>
            <ac:spMk id="5" creationId="{8917B493-8C7A-48B1-90CF-865CF555FD33}"/>
          </ac:spMkLst>
        </pc:spChg>
        <pc:spChg chg="add mod">
          <ac:chgData name="Mrs Allaway" userId="34be63d1-7f07-48ab-8e8a-f4314d2c6274" providerId="ADAL" clId="{B393390B-E83A-4BB1-BCE5-FC93275C3AC6}" dt="2021-12-17T11:42:07.356" v="4895" actId="14100"/>
          <ac:spMkLst>
            <pc:docMk/>
            <pc:sldMk cId="2483983127" sldId="378"/>
            <ac:spMk id="6" creationId="{E9BDD701-0050-467B-847E-F4CCF3803226}"/>
          </ac:spMkLst>
        </pc:spChg>
        <pc:spChg chg="add mod">
          <ac:chgData name="Mrs Allaway" userId="34be63d1-7f07-48ab-8e8a-f4314d2c6274" providerId="ADAL" clId="{B393390B-E83A-4BB1-BCE5-FC93275C3AC6}" dt="2021-12-17T11:42:04.760" v="4894" actId="1076"/>
          <ac:spMkLst>
            <pc:docMk/>
            <pc:sldMk cId="2483983127" sldId="378"/>
            <ac:spMk id="7" creationId="{4DDDB57B-DD5C-41C3-90EA-B32524DAD730}"/>
          </ac:spMkLst>
        </pc:spChg>
        <pc:picChg chg="add mod">
          <ac:chgData name="Mrs Allaway" userId="34be63d1-7f07-48ab-8e8a-f4314d2c6274" providerId="ADAL" clId="{B393390B-E83A-4BB1-BCE5-FC93275C3AC6}" dt="2021-12-20T10:39:45.019" v="6399" actId="1076"/>
          <ac:picMkLst>
            <pc:docMk/>
            <pc:sldMk cId="2483983127" sldId="378"/>
            <ac:picMk id="9" creationId="{0532A150-2DB7-464B-BE59-BB5131BCA5DA}"/>
          </ac:picMkLst>
        </pc:picChg>
        <pc:picChg chg="add del">
          <ac:chgData name="Mrs Allaway" userId="34be63d1-7f07-48ab-8e8a-f4314d2c6274" providerId="ADAL" clId="{B393390B-E83A-4BB1-BCE5-FC93275C3AC6}" dt="2021-12-20T10:39:20.803" v="6393" actId="478"/>
          <ac:picMkLst>
            <pc:docMk/>
            <pc:sldMk cId="2483983127" sldId="378"/>
            <ac:picMk id="1026" creationId="{5FE2DF93-18E1-4F55-8424-E3456A8DF027}"/>
          </ac:picMkLst>
        </pc:picChg>
      </pc:sldChg>
      <pc:sldChg chg="addSp delSp modSp add mod modNotesTx">
        <pc:chgData name="Mrs Allaway" userId="34be63d1-7f07-48ab-8e8a-f4314d2c6274" providerId="ADAL" clId="{B393390B-E83A-4BB1-BCE5-FC93275C3AC6}" dt="2021-12-20T10:40:12.814" v="6474" actId="14100"/>
        <pc:sldMkLst>
          <pc:docMk/>
          <pc:sldMk cId="399584309" sldId="379"/>
        </pc:sldMkLst>
        <pc:spChg chg="mod">
          <ac:chgData name="Mrs Allaway" userId="34be63d1-7f07-48ab-8e8a-f4314d2c6274" providerId="ADAL" clId="{B393390B-E83A-4BB1-BCE5-FC93275C3AC6}" dt="2021-12-17T11:47:13.846" v="5622" actId="1076"/>
          <ac:spMkLst>
            <pc:docMk/>
            <pc:sldMk cId="399584309" sldId="379"/>
            <ac:spMk id="4" creationId="{5DBB4D91-8B32-4E9F-B158-6FE0CE6518C8}"/>
          </ac:spMkLst>
        </pc:spChg>
        <pc:spChg chg="mod">
          <ac:chgData name="Mrs Allaway" userId="34be63d1-7f07-48ab-8e8a-f4314d2c6274" providerId="ADAL" clId="{B393390B-E83A-4BB1-BCE5-FC93275C3AC6}" dt="2021-12-17T11:51:11.758" v="5971" actId="1076"/>
          <ac:spMkLst>
            <pc:docMk/>
            <pc:sldMk cId="399584309" sldId="379"/>
            <ac:spMk id="5" creationId="{8917B493-8C7A-48B1-90CF-865CF555FD33}"/>
          </ac:spMkLst>
        </pc:spChg>
        <pc:spChg chg="mod">
          <ac:chgData name="Mrs Allaway" userId="34be63d1-7f07-48ab-8e8a-f4314d2c6274" providerId="ADAL" clId="{B393390B-E83A-4BB1-BCE5-FC93275C3AC6}" dt="2021-12-20T10:40:12.814" v="6474" actId="14100"/>
          <ac:spMkLst>
            <pc:docMk/>
            <pc:sldMk cId="399584309" sldId="379"/>
            <ac:spMk id="6" creationId="{E9BDD701-0050-467B-847E-F4CCF3803226}"/>
          </ac:spMkLst>
        </pc:spChg>
        <pc:spChg chg="del">
          <ac:chgData name="Mrs Allaway" userId="34be63d1-7f07-48ab-8e8a-f4314d2c6274" providerId="ADAL" clId="{B393390B-E83A-4BB1-BCE5-FC93275C3AC6}" dt="2021-12-17T11:43:30.640" v="5193" actId="478"/>
          <ac:spMkLst>
            <pc:docMk/>
            <pc:sldMk cId="399584309" sldId="379"/>
            <ac:spMk id="7" creationId="{4DDDB57B-DD5C-41C3-90EA-B32524DAD730}"/>
          </ac:spMkLst>
        </pc:spChg>
        <pc:spChg chg="add mod">
          <ac:chgData name="Mrs Allaway" userId="34be63d1-7f07-48ab-8e8a-f4314d2c6274" providerId="ADAL" clId="{B393390B-E83A-4BB1-BCE5-FC93275C3AC6}" dt="2021-12-17T11:51:18.197" v="5973" actId="1076"/>
          <ac:spMkLst>
            <pc:docMk/>
            <pc:sldMk cId="399584309" sldId="379"/>
            <ac:spMk id="8" creationId="{04D6615E-2E7C-42FE-A96F-CA559F69B78A}"/>
          </ac:spMkLst>
        </pc:spChg>
        <pc:spChg chg="add mod">
          <ac:chgData name="Mrs Allaway" userId="34be63d1-7f07-48ab-8e8a-f4314d2c6274" providerId="ADAL" clId="{B393390B-E83A-4BB1-BCE5-FC93275C3AC6}" dt="2021-12-17T12:07:42.372" v="5976" actId="207"/>
          <ac:spMkLst>
            <pc:docMk/>
            <pc:sldMk cId="399584309" sldId="379"/>
            <ac:spMk id="10" creationId="{915793F3-17B4-4931-9DF7-7C0126189683}"/>
          </ac:spMkLst>
        </pc:spChg>
        <pc:spChg chg="add mod">
          <ac:chgData name="Mrs Allaway" userId="34be63d1-7f07-48ab-8e8a-f4314d2c6274" providerId="ADAL" clId="{B393390B-E83A-4BB1-BCE5-FC93275C3AC6}" dt="2021-12-17T11:49:40.948" v="5869" actId="208"/>
          <ac:spMkLst>
            <pc:docMk/>
            <pc:sldMk cId="399584309" sldId="379"/>
            <ac:spMk id="11" creationId="{981128B7-F661-42EB-9CED-82548B2ED4A3}"/>
          </ac:spMkLst>
        </pc:spChg>
        <pc:spChg chg="add mod">
          <ac:chgData name="Mrs Allaway" userId="34be63d1-7f07-48ab-8e8a-f4314d2c6274" providerId="ADAL" clId="{B393390B-E83A-4BB1-BCE5-FC93275C3AC6}" dt="2021-12-17T11:49:38.273" v="5868" actId="208"/>
          <ac:spMkLst>
            <pc:docMk/>
            <pc:sldMk cId="399584309" sldId="379"/>
            <ac:spMk id="12" creationId="{8E37BD8A-C1E2-43B1-8E0E-BEECCD4506A0}"/>
          </ac:spMkLst>
        </pc:spChg>
        <pc:spChg chg="add mod">
          <ac:chgData name="Mrs Allaway" userId="34be63d1-7f07-48ab-8e8a-f4314d2c6274" providerId="ADAL" clId="{B393390B-E83A-4BB1-BCE5-FC93275C3AC6}" dt="2021-12-17T11:49:36.034" v="5867" actId="208"/>
          <ac:spMkLst>
            <pc:docMk/>
            <pc:sldMk cId="399584309" sldId="379"/>
            <ac:spMk id="13" creationId="{D6D904D1-B80F-4982-850D-61D772F2C361}"/>
          </ac:spMkLst>
        </pc:spChg>
      </pc:sldChg>
      <pc:sldChg chg="addSp modSp new mod modAnim modNotesTx">
        <pc:chgData name="Mrs Allaway" userId="34be63d1-7f07-48ab-8e8a-f4314d2c6274" providerId="ADAL" clId="{B393390B-E83A-4BB1-BCE5-FC93275C3AC6}" dt="2021-12-17T12:09:18.144" v="6011" actId="20577"/>
        <pc:sldMkLst>
          <pc:docMk/>
          <pc:sldMk cId="1430450195" sldId="380"/>
        </pc:sldMkLst>
        <pc:spChg chg="add mod">
          <ac:chgData name="Mrs Allaway" userId="34be63d1-7f07-48ab-8e8a-f4314d2c6274" providerId="ADAL" clId="{B393390B-E83A-4BB1-BCE5-FC93275C3AC6}" dt="2021-12-17T12:09:07.728" v="5989" actId="1076"/>
          <ac:spMkLst>
            <pc:docMk/>
            <pc:sldMk cId="1430450195" sldId="380"/>
            <ac:spMk id="3" creationId="{3E343B56-B5D9-4C79-A373-6D925B176914}"/>
          </ac:spMkLst>
        </pc:spChg>
        <pc:picChg chg="add mod">
          <ac:chgData name="Mrs Allaway" userId="34be63d1-7f07-48ab-8e8a-f4314d2c6274" providerId="ADAL" clId="{B393390B-E83A-4BB1-BCE5-FC93275C3AC6}" dt="2021-12-17T12:09:04.601" v="5988" actId="1076"/>
          <ac:picMkLst>
            <pc:docMk/>
            <pc:sldMk cId="1430450195" sldId="380"/>
            <ac:picMk id="4" creationId="{30A2F9BA-7191-4059-AC00-C9C547F9DAB6}"/>
          </ac:picMkLst>
        </pc:picChg>
      </pc:sldChg>
      <pc:sldChg chg="addSp modSp new">
        <pc:chgData name="Mrs Allaway" userId="34be63d1-7f07-48ab-8e8a-f4314d2c6274" providerId="ADAL" clId="{B393390B-E83A-4BB1-BCE5-FC93275C3AC6}" dt="2021-12-17T12:22:28.938" v="6240"/>
        <pc:sldMkLst>
          <pc:docMk/>
          <pc:sldMk cId="2083007666" sldId="381"/>
        </pc:sldMkLst>
        <pc:spChg chg="add mod">
          <ac:chgData name="Mrs Allaway" userId="34be63d1-7f07-48ab-8e8a-f4314d2c6274" providerId="ADAL" clId="{B393390B-E83A-4BB1-BCE5-FC93275C3AC6}" dt="2021-12-17T12:22:28.938" v="6240"/>
          <ac:spMkLst>
            <pc:docMk/>
            <pc:sldMk cId="2083007666" sldId="381"/>
            <ac:spMk id="2" creationId="{EE3EA32E-1DF9-4EE3-B7F7-B92C9AF0AF60}"/>
          </ac:spMkLst>
        </pc:spChg>
        <pc:spChg chg="add mod">
          <ac:chgData name="Mrs Allaway" userId="34be63d1-7f07-48ab-8e8a-f4314d2c6274" providerId="ADAL" clId="{B393390B-E83A-4BB1-BCE5-FC93275C3AC6}" dt="2021-12-17T12:22:28.938" v="6240"/>
          <ac:spMkLst>
            <pc:docMk/>
            <pc:sldMk cId="2083007666" sldId="381"/>
            <ac:spMk id="4" creationId="{A56AFB76-56E5-44C1-A66D-AF2B0E94CE01}"/>
          </ac:spMkLst>
        </pc:spChg>
        <pc:picChg chg="add mod">
          <ac:chgData name="Mrs Allaway" userId="34be63d1-7f07-48ab-8e8a-f4314d2c6274" providerId="ADAL" clId="{B393390B-E83A-4BB1-BCE5-FC93275C3AC6}" dt="2021-12-17T12:22:28.938" v="6240"/>
          <ac:picMkLst>
            <pc:docMk/>
            <pc:sldMk cId="2083007666" sldId="381"/>
            <ac:picMk id="3" creationId="{66494586-C695-4DB6-B726-2D494A61553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F4224F-C8B0-2346-86BA-F764ED1989FA}" type="datetimeFigureOut">
              <a:rPr lang="en-US" smtClean="0"/>
              <a:t>12/20/2021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57B14-6D57-954D-8E29-087FBBFA7F56}" type="slidenum">
              <a:rPr lang="en-US" smtClean="0"/>
              <a:t>‹#›</a:t>
            </a:fld>
            <a:endParaRPr lang="en-US"/>
          </a:p>
        </p:txBody>
      </p:sp>
    </p:spTree>
    <p:extLst>
      <p:ext uri="{BB962C8B-B14F-4D97-AF65-F5344CB8AC3E}">
        <p14:creationId xmlns:p14="http://schemas.microsoft.com/office/powerpoint/2010/main" val="188081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youtu.be/LjCzbSLyIwI"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n7Ox5aoZ4ww"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t>The Learning, Teaching and Assessment (Moderation) Cycle</a:t>
            </a:r>
          </a:p>
          <a:p>
            <a:r>
              <a:rPr lang="en-GB" sz="1200" b="0" dirty="0"/>
              <a:t>Bubble 7 - Feedback and Next Steps</a:t>
            </a:r>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2</a:t>
            </a:fld>
            <a:endParaRPr lang="en-US"/>
          </a:p>
        </p:txBody>
      </p:sp>
    </p:spTree>
    <p:extLst>
      <p:ext uri="{BB962C8B-B14F-4D97-AF65-F5344CB8AC3E}">
        <p14:creationId xmlns:p14="http://schemas.microsoft.com/office/powerpoint/2010/main" val="1786275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12</a:t>
            </a:fld>
            <a:endParaRPr lang="en-US"/>
          </a:p>
        </p:txBody>
      </p:sp>
    </p:spTree>
    <p:extLst>
      <p:ext uri="{BB962C8B-B14F-4D97-AF65-F5344CB8AC3E}">
        <p14:creationId xmlns:p14="http://schemas.microsoft.com/office/powerpoint/2010/main" val="4079781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feedback helps to round up what you and the learner have been doing. </a:t>
            </a:r>
          </a:p>
          <a:p>
            <a:r>
              <a:rPr lang="en-GB" dirty="0"/>
              <a:t>The success criteria should be a clear focus. </a:t>
            </a:r>
          </a:p>
          <a:p>
            <a:r>
              <a:rPr lang="en-GB" dirty="0"/>
              <a:t>Learner should be involved in dialogue. </a:t>
            </a:r>
          </a:p>
          <a:p>
            <a:r>
              <a:rPr lang="en-GB" dirty="0"/>
              <a:t>Ongoing conversation about learning and next steps.</a:t>
            </a:r>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13</a:t>
            </a:fld>
            <a:endParaRPr lang="en-US"/>
          </a:p>
        </p:txBody>
      </p:sp>
    </p:spTree>
    <p:extLst>
      <p:ext uri="{BB962C8B-B14F-4D97-AF65-F5344CB8AC3E}">
        <p14:creationId xmlns:p14="http://schemas.microsoft.com/office/powerpoint/2010/main" val="4199993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alibri" panose="020F0502020204030204" pitchFamily="34" charset="0"/>
              </a:rPr>
              <a:t>In this activity, have a look at the speech bubbles and discuss how effective each comment is in providing feedback.</a:t>
            </a:r>
            <a:r>
              <a:rPr lang="en-GB" sz="1200" b="0" i="0" dirty="0">
                <a:solidFill>
                  <a:srgbClr val="000000"/>
                </a:solidFill>
                <a:effectLst/>
                <a:latin typeface="Calibri" panose="020F0502020204030204" pitchFamily="34" charset="0"/>
              </a:rPr>
              <a:t>​</a:t>
            </a:r>
            <a:endParaRPr lang="en-GB" dirty="0"/>
          </a:p>
          <a:p>
            <a:endParaRPr lang="en-GB" dirty="0"/>
          </a:p>
          <a:p>
            <a:r>
              <a:rPr lang="en-GB" b="1" dirty="0"/>
              <a:t>Feedback 1</a:t>
            </a:r>
            <a:r>
              <a:rPr lang="en-GB" dirty="0"/>
              <a:t> - what does “getting better” mean? What skills have improved? How do you know I have improved?</a:t>
            </a:r>
          </a:p>
          <a:p>
            <a:r>
              <a:rPr lang="en-GB" b="1" dirty="0"/>
              <a:t>Feedback 2</a:t>
            </a:r>
            <a:r>
              <a:rPr lang="en-GB" dirty="0"/>
              <a:t> - Much more effective. Feedback is explaining the parts of the process that I have done well. </a:t>
            </a:r>
          </a:p>
          <a:p>
            <a:r>
              <a:rPr lang="en-GB" b="1" dirty="0"/>
              <a:t>Feedback 3</a:t>
            </a:r>
            <a:r>
              <a:rPr lang="en-GB" dirty="0"/>
              <a:t> - Encouraging me with what I have done well so far, and giving a prompt for what I might do next.</a:t>
            </a:r>
          </a:p>
          <a:p>
            <a:r>
              <a:rPr lang="en-GB" b="1" dirty="0"/>
              <a:t>Feedback 4 </a:t>
            </a:r>
            <a:r>
              <a:rPr lang="en-GB" dirty="0"/>
              <a:t>- Is gluing neatly part of the success criteria? Have I got the sequence right?</a:t>
            </a:r>
          </a:p>
        </p:txBody>
      </p:sp>
      <p:sp>
        <p:nvSpPr>
          <p:cNvPr id="4" name="Slide Number Placeholder 3"/>
          <p:cNvSpPr>
            <a:spLocks noGrp="1"/>
          </p:cNvSpPr>
          <p:nvPr>
            <p:ph type="sldNum" sz="quarter" idx="5"/>
          </p:nvPr>
        </p:nvSpPr>
        <p:spPr/>
        <p:txBody>
          <a:bodyPr/>
          <a:lstStyle/>
          <a:p>
            <a:fld id="{F0B57B14-6D57-954D-8E29-087FBBFA7F56}" type="slidenum">
              <a:rPr lang="en-US" smtClean="0"/>
              <a:t>14</a:t>
            </a:fld>
            <a:endParaRPr lang="en-US"/>
          </a:p>
        </p:txBody>
      </p:sp>
    </p:spTree>
    <p:extLst>
      <p:ext uri="{BB962C8B-B14F-4D97-AF65-F5344CB8AC3E}">
        <p14:creationId xmlns:p14="http://schemas.microsoft.com/office/powerpoint/2010/main" val="1102154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50" dirty="0">
                <a:latin typeface="+mn-lt"/>
              </a:rPr>
              <a:t>Written feedback needs to have a purpose. </a:t>
            </a:r>
          </a:p>
          <a:p>
            <a:endParaRPr lang="en-GB" sz="1050" dirty="0">
              <a:latin typeface="+mn-lt"/>
            </a:endParaRPr>
          </a:p>
          <a:p>
            <a:r>
              <a:rPr lang="en-GB" sz="1050" dirty="0">
                <a:latin typeface="+mn-lt"/>
              </a:rPr>
              <a:t>For it to be used formatively, there needs to be the opportunity for next steps and time to act upon the feedback in order to make improvements. </a:t>
            </a:r>
          </a:p>
          <a:p>
            <a:endParaRPr lang="en-GB" sz="1050" dirty="0">
              <a:latin typeface="+mn-lt"/>
            </a:endParaRPr>
          </a:p>
          <a:p>
            <a:pPr eaLnBrk="1" hangingPunct="1"/>
            <a:r>
              <a:rPr lang="en-GB" altLang="en-GB" sz="1050" b="1" dirty="0">
                <a:latin typeface="+mn-lt"/>
                <a:ea typeface="ＭＳ Ｐゴシック" panose="020B0600070205080204" pitchFamily="34" charset="-128"/>
              </a:rPr>
              <a:t>If you’re focusing on giving comments, then your comments must be more than just “work harder”. The feedback must be constructive and help to drive the learning forward.  </a:t>
            </a:r>
          </a:p>
          <a:p>
            <a:pPr eaLnBrk="1" hangingPunct="1"/>
            <a:r>
              <a:rPr lang="en-GB" altLang="en-GB" sz="1050" dirty="0">
                <a:latin typeface="+mn-lt"/>
                <a:ea typeface="ＭＳ Ｐゴシック" panose="020B0600070205080204" pitchFamily="34" charset="-128"/>
              </a:rPr>
              <a:t>This slide provides a framework</a:t>
            </a:r>
            <a:r>
              <a:rPr lang="en-GB" altLang="en-GB" sz="1050" i="1" dirty="0">
                <a:latin typeface="+mn-lt"/>
                <a:ea typeface="ＭＳ Ｐゴシック" panose="020B0600070205080204" pitchFamily="34" charset="-128"/>
              </a:rPr>
              <a:t> </a:t>
            </a:r>
            <a:r>
              <a:rPr lang="en-GB" altLang="en-GB" sz="1050" dirty="0">
                <a:latin typeface="+mn-lt"/>
                <a:ea typeface="ＭＳ Ｐゴシック" panose="020B0600070205080204" pitchFamily="34" charset="-128"/>
              </a:rPr>
              <a:t>for providing written feedback. </a:t>
            </a:r>
          </a:p>
          <a:p>
            <a:pPr eaLnBrk="1" hangingPunct="1"/>
            <a:endParaRPr lang="en-GB" altLang="en-GB" sz="1050" dirty="0">
              <a:latin typeface="+mn-lt"/>
              <a:ea typeface="ＭＳ Ｐゴシック" panose="020B0600070205080204" pitchFamily="34" charset="-128"/>
            </a:endParaRPr>
          </a:p>
          <a:p>
            <a:pPr eaLnBrk="1" hangingPunct="1"/>
            <a:r>
              <a:rPr lang="en-GB" altLang="en-GB" sz="1050" dirty="0">
                <a:latin typeface="+mn-lt"/>
                <a:ea typeface="ＭＳ Ｐゴシック" panose="020B0600070205080204" pitchFamily="34" charset="-128"/>
              </a:rPr>
              <a:t>This is only one</a:t>
            </a:r>
            <a:r>
              <a:rPr lang="en-GB" altLang="en-GB" sz="1050" i="1" dirty="0">
                <a:latin typeface="+mn-lt"/>
                <a:ea typeface="ＭＳ Ｐゴシック" panose="020B0600070205080204" pitchFamily="34" charset="-128"/>
              </a:rPr>
              <a:t> </a:t>
            </a:r>
            <a:r>
              <a:rPr lang="en-GB" altLang="en-GB" sz="1050" dirty="0">
                <a:latin typeface="+mn-lt"/>
                <a:ea typeface="ＭＳ Ｐゴシック" panose="020B0600070205080204" pitchFamily="34" charset="-128"/>
              </a:rPr>
              <a:t>approach and can be used as often as manageable. </a:t>
            </a:r>
          </a:p>
          <a:p>
            <a:pPr eaLnBrk="1" hangingPunct="1">
              <a:buFontTx/>
              <a:buChar char="•"/>
            </a:pPr>
            <a:endParaRPr lang="en-GB" altLang="en-GB" sz="1050" dirty="0">
              <a:latin typeface="+mn-lt"/>
              <a:ea typeface="ＭＳ Ｐゴシック" panose="020B0600070205080204" pitchFamily="34" charset="-128"/>
            </a:endParaRPr>
          </a:p>
          <a:p>
            <a:pPr eaLnBrk="1" hangingPunct="1"/>
            <a:r>
              <a:rPr lang="en-GB" altLang="en-GB" sz="1050" dirty="0">
                <a:latin typeface="+mn-lt"/>
                <a:ea typeface="ＭＳ Ｐゴシック" panose="020B0600070205080204" pitchFamily="34" charset="-128"/>
              </a:rPr>
              <a:t>It can be used alongside other types of assessment, and you should explain it to pupils before you introduce it as a strategy.</a:t>
            </a:r>
          </a:p>
          <a:p>
            <a:pPr eaLnBrk="1" hangingPunct="1"/>
            <a:endParaRPr lang="en-GB" altLang="en-GB" sz="1050" dirty="0">
              <a:latin typeface="+mn-lt"/>
              <a:ea typeface="ＭＳ Ｐゴシック" panose="020B0600070205080204" pitchFamily="34" charset="-128"/>
            </a:endParaRPr>
          </a:p>
          <a:p>
            <a:pPr eaLnBrk="1" hangingPunct="1"/>
            <a:r>
              <a:rPr lang="en-GB" altLang="en-GB" sz="1050" dirty="0">
                <a:latin typeface="+mn-lt"/>
                <a:ea typeface="ＭＳ Ｐゴシック" panose="020B0600070205080204" pitchFamily="34" charset="-128"/>
              </a:rPr>
              <a:t>First, find two successes. By identifying two successes, you are showing pupils where they are now </a:t>
            </a:r>
            <a:r>
              <a:rPr lang="en-GB" altLang="en-GB" sz="1050" dirty="0">
                <a:latin typeface="+mn-lt"/>
                <a:ea typeface="ＭＳ Ｐゴシック" panose="020B0600070205080204" pitchFamily="34" charset="-128"/>
                <a:cs typeface="Arial" panose="020B0604020202020204" pitchFamily="34" charset="0"/>
              </a:rPr>
              <a:t>—</a:t>
            </a:r>
            <a:r>
              <a:rPr lang="en-GB" altLang="en-GB" sz="1050" dirty="0">
                <a:latin typeface="+mn-lt"/>
                <a:ea typeface="ＭＳ Ｐゴシック" panose="020B0600070205080204" pitchFamily="34" charset="-128"/>
              </a:rPr>
              <a:t> where they have achieved success in relation to the learning.</a:t>
            </a:r>
          </a:p>
          <a:p>
            <a:pPr eaLnBrk="1" hangingPunct="1"/>
            <a:endParaRPr lang="en-GB" altLang="en-GB" sz="1050" dirty="0">
              <a:latin typeface="+mn-lt"/>
              <a:ea typeface="ＭＳ Ｐゴシック" panose="020B0600070205080204" pitchFamily="34" charset="-128"/>
            </a:endParaRPr>
          </a:p>
          <a:p>
            <a:pPr eaLnBrk="1" hangingPunct="1"/>
            <a:r>
              <a:rPr lang="en-GB" altLang="en-GB" sz="1050" dirty="0">
                <a:latin typeface="+mn-lt"/>
                <a:ea typeface="ＭＳ Ｐゴシック" panose="020B0600070205080204" pitchFamily="34" charset="-128"/>
              </a:rPr>
              <a:t>Then identify an area of the work that they can immediately improve. This might not be the ‘worst’ aspect of their work. You should identify an </a:t>
            </a:r>
            <a:r>
              <a:rPr lang="en-GB" altLang="en-GB" sz="1050" b="1" dirty="0">
                <a:latin typeface="+mn-lt"/>
                <a:ea typeface="ＭＳ Ｐゴシック" panose="020B0600070205080204" pitchFamily="34" charset="-128"/>
              </a:rPr>
              <a:t>achievable</a:t>
            </a:r>
            <a:r>
              <a:rPr lang="en-GB" altLang="en-GB" sz="1050" dirty="0">
                <a:latin typeface="+mn-lt"/>
                <a:ea typeface="ＭＳ Ｐゴシック" panose="020B0600070205080204" pitchFamily="34" charset="-128"/>
              </a:rPr>
              <a:t> and </a:t>
            </a:r>
            <a:r>
              <a:rPr lang="en-GB" altLang="en-GB" sz="1050" b="1" dirty="0">
                <a:latin typeface="+mn-lt"/>
                <a:ea typeface="ＭＳ Ｐゴシック" panose="020B0600070205080204" pitchFamily="34" charset="-128"/>
              </a:rPr>
              <a:t>realistic</a:t>
            </a:r>
            <a:r>
              <a:rPr lang="en-GB" altLang="en-GB" sz="1050" dirty="0">
                <a:latin typeface="+mn-lt"/>
                <a:ea typeface="ＭＳ Ｐゴシック" panose="020B0600070205080204" pitchFamily="34" charset="-128"/>
              </a:rPr>
              <a:t> goal.</a:t>
            </a:r>
          </a:p>
          <a:p>
            <a:pPr eaLnBrk="1" hangingPunct="1"/>
            <a:endParaRPr lang="en-GB" altLang="en-GB" sz="1050" dirty="0">
              <a:latin typeface="+mn-lt"/>
              <a:ea typeface="ＭＳ Ｐゴシック" panose="020B0600070205080204" pitchFamily="34" charset="-128"/>
            </a:endParaRPr>
          </a:p>
          <a:p>
            <a:pPr eaLnBrk="1" hangingPunct="1"/>
            <a:r>
              <a:rPr lang="en-GB" altLang="en-GB" sz="1050" dirty="0">
                <a:latin typeface="+mn-lt"/>
                <a:ea typeface="ＭＳ Ｐゴシック" panose="020B0600070205080204" pitchFamily="34" charset="-128"/>
              </a:rPr>
              <a:t>Next, provide them with a prompt on how to improve. A prompt gives them a practical strategy to close the gap.</a:t>
            </a:r>
          </a:p>
          <a:p>
            <a:pPr eaLnBrk="1" hangingPunct="1"/>
            <a:endParaRPr lang="en-GB" altLang="en-GB" sz="1050" dirty="0">
              <a:latin typeface="+mn-lt"/>
              <a:ea typeface="ＭＳ Ｐゴシック" panose="020B0600070205080204" pitchFamily="34" charset="-128"/>
            </a:endParaRPr>
          </a:p>
          <a:p>
            <a:pPr eaLnBrk="1" hangingPunct="1"/>
            <a:r>
              <a:rPr lang="en-GB" altLang="en-GB" sz="1050" dirty="0">
                <a:latin typeface="+mn-lt"/>
                <a:ea typeface="ＭＳ Ｐゴシック" panose="020B0600070205080204" pitchFamily="34" charset="-128"/>
              </a:rPr>
              <a:t>Finally, remember that pupils need to be given time to improve.</a:t>
            </a:r>
          </a:p>
          <a:p>
            <a:pPr eaLnBrk="1" hangingPunct="1"/>
            <a:endParaRPr lang="en-GB" altLang="en-GB" sz="1050" dirty="0">
              <a:latin typeface="+mn-lt"/>
              <a:ea typeface="ＭＳ Ｐゴシック" panose="020B0600070205080204" pitchFamily="34" charset="-128"/>
            </a:endParaRPr>
          </a:p>
          <a:p>
            <a:pPr eaLnBrk="1" hangingPunct="1"/>
            <a:r>
              <a:rPr lang="en-GB" altLang="en-GB" sz="1050" dirty="0">
                <a:latin typeface="+mn-lt"/>
                <a:ea typeface="ＭＳ Ｐゴシック" panose="020B0600070205080204" pitchFamily="34" charset="-128"/>
              </a:rPr>
              <a:t>You don’t have to write huge amounts; you can use symbols instead. Examples of structured feedback that you may already be familiar with are ‘two stars and a wish’ or ‘tickled pink and green for go’.</a:t>
            </a:r>
            <a:endParaRPr lang="en-US" altLang="en-US" sz="1050" dirty="0">
              <a:latin typeface="+mn-lt"/>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F0B57B14-6D57-954D-8E29-087FBBFA7F56}" type="slidenum">
              <a:rPr lang="en-US" smtClean="0"/>
              <a:t>15</a:t>
            </a:fld>
            <a:endParaRPr lang="en-US"/>
          </a:p>
        </p:txBody>
      </p:sp>
    </p:spTree>
    <p:extLst>
      <p:ext uri="{BB962C8B-B14F-4D97-AF65-F5344CB8AC3E}">
        <p14:creationId xmlns:p14="http://schemas.microsoft.com/office/powerpoint/2010/main" val="1089969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16</a:t>
            </a:fld>
            <a:endParaRPr lang="en-US"/>
          </a:p>
        </p:txBody>
      </p:sp>
    </p:spTree>
    <p:extLst>
      <p:ext uri="{BB962C8B-B14F-4D97-AF65-F5344CB8AC3E}">
        <p14:creationId xmlns:p14="http://schemas.microsoft.com/office/powerpoint/2010/main" val="2922155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GB" altLang="en-US" sz="1050" b="1" dirty="0">
                <a:latin typeface="+mn-lt"/>
                <a:ea typeface="ＭＳ Ｐゴシック" panose="020B0600070205080204" pitchFamily="34" charset="-128"/>
              </a:rPr>
              <a:t>Too often feedback given comes too little, too late, or too vague.</a:t>
            </a:r>
          </a:p>
          <a:p>
            <a:pPr eaLnBrk="1" hangingPunct="1">
              <a:lnSpc>
                <a:spcPct val="90000"/>
              </a:lnSpc>
            </a:pPr>
            <a:r>
              <a:rPr lang="en-GB" altLang="en-US" sz="1050" dirty="0">
                <a:latin typeface="+mn-lt"/>
                <a:ea typeface="ＭＳ Ｐゴシック" panose="020B0600070205080204" pitchFamily="34" charset="-128"/>
              </a:rPr>
              <a:t>If we make sure our feedback includes the three elements just discussed, then we eliminate the risk of our feedback being vague. </a:t>
            </a:r>
            <a:r>
              <a:rPr lang="en-GB" altLang="en-US" sz="1050" b="1" dirty="0">
                <a:latin typeface="+mn-lt"/>
                <a:ea typeface="ＭＳ Ｐゴシック" panose="020B0600070205080204" pitchFamily="34" charset="-128"/>
              </a:rPr>
              <a:t>(evidence of where now, how to close gap, desired goal)</a:t>
            </a:r>
            <a:endParaRPr lang="en-GB" altLang="en-US" sz="1050" dirty="0">
              <a:latin typeface="+mn-lt"/>
              <a:ea typeface="ＭＳ Ｐゴシック" panose="020B0600070205080204" pitchFamily="34" charset="-128"/>
            </a:endParaRPr>
          </a:p>
          <a:p>
            <a:pPr eaLnBrk="1" hangingPunct="1">
              <a:lnSpc>
                <a:spcPct val="90000"/>
              </a:lnSpc>
            </a:pPr>
            <a:endParaRPr lang="en-GB" altLang="en-US" sz="1050" dirty="0">
              <a:latin typeface="+mn-lt"/>
              <a:ea typeface="ＭＳ Ｐゴシック" panose="020B0600070205080204" pitchFamily="34" charset="-128"/>
            </a:endParaRPr>
          </a:p>
          <a:p>
            <a:pPr eaLnBrk="1" hangingPunct="1">
              <a:lnSpc>
                <a:spcPct val="90000"/>
              </a:lnSpc>
            </a:pPr>
            <a:r>
              <a:rPr lang="en-GB" altLang="en-US" sz="1050" dirty="0">
                <a:latin typeface="+mn-lt"/>
                <a:ea typeface="ＭＳ Ｐゴシック" panose="020B0600070205080204" pitchFamily="34" charset="-128"/>
              </a:rPr>
              <a:t>But what about the timing? When should we be offering the feedback?</a:t>
            </a:r>
          </a:p>
          <a:p>
            <a:pPr eaLnBrk="1" hangingPunct="1">
              <a:lnSpc>
                <a:spcPct val="90000"/>
              </a:lnSpc>
            </a:pPr>
            <a:r>
              <a:rPr lang="en-GB" altLang="en-US" sz="1050" dirty="0">
                <a:latin typeface="+mn-lt"/>
                <a:ea typeface="ＭＳ Ｐゴシック" panose="020B0600070205080204" pitchFamily="34" charset="-128"/>
              </a:rPr>
              <a:t>Ideally, formative feedback should take place during the learning.</a:t>
            </a:r>
          </a:p>
          <a:p>
            <a:pPr eaLnBrk="1" hangingPunct="1">
              <a:lnSpc>
                <a:spcPct val="90000"/>
              </a:lnSpc>
            </a:pPr>
            <a:endParaRPr lang="en-GB" altLang="en-US" sz="1050" dirty="0">
              <a:latin typeface="+mn-lt"/>
              <a:ea typeface="ＭＳ Ｐゴシック" panose="020B0600070205080204" pitchFamily="34" charset="-128"/>
            </a:endParaRPr>
          </a:p>
          <a:p>
            <a:pPr eaLnBrk="1" hangingPunct="1">
              <a:lnSpc>
                <a:spcPct val="90000"/>
              </a:lnSpc>
            </a:pPr>
            <a:r>
              <a:rPr lang="en-GB" altLang="en-US" sz="1050" dirty="0">
                <a:latin typeface="+mn-lt"/>
                <a:ea typeface="ＭＳ Ｐゴシック" panose="020B0600070205080204" pitchFamily="34" charset="-128"/>
              </a:rPr>
              <a:t>Feedback can be given as pupils work on a task or assignment.  Once they’ve submitted their work, that doesn’t mean the learning has to end there.  Instead, you can extend the learning process by offering feedback and:</a:t>
            </a:r>
          </a:p>
          <a:p>
            <a:pPr eaLnBrk="1" hangingPunct="1">
              <a:lnSpc>
                <a:spcPct val="90000"/>
              </a:lnSpc>
            </a:pPr>
            <a:endParaRPr lang="en-GB" altLang="en-US" sz="1050" dirty="0">
              <a:latin typeface="+mn-lt"/>
              <a:ea typeface="ＭＳ Ｐゴシック" panose="020B0600070205080204" pitchFamily="34" charset="-128"/>
            </a:endParaRPr>
          </a:p>
          <a:p>
            <a:pPr marL="176213" lvl="1" eaLnBrk="1" hangingPunct="1">
              <a:lnSpc>
                <a:spcPct val="90000"/>
              </a:lnSpc>
              <a:buFontTx/>
              <a:buChar char="•"/>
            </a:pPr>
            <a:r>
              <a:rPr lang="en-GB" altLang="en-US" sz="1050" dirty="0">
                <a:latin typeface="+mn-lt"/>
                <a:ea typeface="ＭＳ Ｐゴシック" panose="020B0600070205080204" pitchFamily="34" charset="-128"/>
              </a:rPr>
              <a:t>allowing time for improvements to be made (give your feedback and let them go away, try to follow the advice, and improve the work).</a:t>
            </a:r>
          </a:p>
          <a:p>
            <a:pPr eaLnBrk="1" hangingPunct="1">
              <a:lnSpc>
                <a:spcPct val="90000"/>
              </a:lnSpc>
            </a:pPr>
            <a:endParaRPr lang="en-GB" altLang="en-US" sz="1050" dirty="0">
              <a:latin typeface="+mn-lt"/>
              <a:ea typeface="ＭＳ Ｐゴシック" panose="020B0600070205080204" pitchFamily="34" charset="-128"/>
            </a:endParaRPr>
          </a:p>
          <a:p>
            <a:pPr eaLnBrk="1" hangingPunct="1">
              <a:lnSpc>
                <a:spcPct val="90000"/>
              </a:lnSpc>
            </a:pPr>
            <a:r>
              <a:rPr lang="en-GB" altLang="en-US" sz="1050" dirty="0">
                <a:latin typeface="+mn-lt"/>
                <a:ea typeface="ＭＳ Ｐゴシック" panose="020B0600070205080204" pitchFamily="34" charset="-128"/>
              </a:rPr>
              <a:t>This allows the pupils to take the feedback on board and immediately:</a:t>
            </a:r>
          </a:p>
          <a:p>
            <a:pPr marL="176213" lvl="1" eaLnBrk="1" hangingPunct="1">
              <a:lnSpc>
                <a:spcPct val="90000"/>
              </a:lnSpc>
              <a:buFontTx/>
              <a:buChar char="•"/>
            </a:pPr>
            <a:r>
              <a:rPr lang="en-GB" altLang="en-US" sz="1050" dirty="0">
                <a:latin typeface="+mn-lt"/>
                <a:ea typeface="ＭＳ Ｐゴシック" panose="020B0600070205080204" pitchFamily="34" charset="-128"/>
              </a:rPr>
              <a:t>make efforts to close the gap; and</a:t>
            </a:r>
          </a:p>
          <a:p>
            <a:pPr marL="176213" lvl="1" eaLnBrk="1" hangingPunct="1">
              <a:lnSpc>
                <a:spcPct val="90000"/>
              </a:lnSpc>
              <a:buFontTx/>
              <a:buChar char="•"/>
            </a:pPr>
            <a:r>
              <a:rPr lang="en-GB" altLang="en-US" sz="1050" dirty="0">
                <a:latin typeface="+mn-lt"/>
                <a:ea typeface="ＭＳ Ｐゴシック" panose="020B0600070205080204" pitchFamily="34" charset="-128"/>
              </a:rPr>
              <a:t>realise the improvement.</a:t>
            </a:r>
          </a:p>
          <a:p>
            <a:pPr eaLnBrk="1" hangingPunct="1">
              <a:lnSpc>
                <a:spcPct val="90000"/>
              </a:lnSpc>
            </a:pPr>
            <a:endParaRPr lang="en-GB" altLang="en-US" sz="1050" dirty="0">
              <a:latin typeface="+mn-lt"/>
              <a:ea typeface="ＭＳ Ｐゴシック" panose="020B0600070205080204" pitchFamily="34" charset="-128"/>
            </a:endParaRPr>
          </a:p>
          <a:p>
            <a:pPr eaLnBrk="1" hangingPunct="1">
              <a:lnSpc>
                <a:spcPct val="90000"/>
              </a:lnSpc>
            </a:pPr>
            <a:r>
              <a:rPr lang="en-GB" altLang="en-US" sz="1050" dirty="0">
                <a:latin typeface="+mn-lt"/>
                <a:ea typeface="ＭＳ Ｐゴシック" panose="020B0600070205080204" pitchFamily="34" charset="-128"/>
              </a:rPr>
              <a:t>This is more effective and productive to the learning experience than end-of-task feedback measures (usually summative), which require pupils to remember the feedback and apply your recommended strategies to a future task.</a:t>
            </a:r>
          </a:p>
          <a:p>
            <a:pPr eaLnBrk="1" hangingPunct="1">
              <a:lnSpc>
                <a:spcPct val="90000"/>
              </a:lnSpc>
            </a:pPr>
            <a:endParaRPr lang="en-GB" altLang="en-US" sz="1050" dirty="0">
              <a:latin typeface="+mn-lt"/>
              <a:ea typeface="ＭＳ Ｐゴシック" panose="020B0600070205080204" pitchFamily="34" charset="-128"/>
            </a:endParaRPr>
          </a:p>
          <a:p>
            <a:pPr algn="l" rtl="0" fontAlgn="base">
              <a:buFont typeface="Arial" panose="020B0604020202020204" pitchFamily="34" charset="0"/>
              <a:buChar char="•"/>
            </a:pPr>
            <a:r>
              <a:rPr lang="en-GB" sz="1050" dirty="0"/>
              <a:t>Importance of building in time for feedback and planning how and when you are going to do this</a:t>
            </a:r>
            <a:r>
              <a:rPr lang="en-US" sz="1050" dirty="0"/>
              <a:t>​</a:t>
            </a:r>
          </a:p>
          <a:p>
            <a:pPr algn="l" rtl="0" fontAlgn="base">
              <a:buFont typeface="Arial" panose="020B0604020202020204" pitchFamily="34" charset="0"/>
              <a:buChar char="•"/>
            </a:pPr>
            <a:r>
              <a:rPr lang="en-GB" sz="1050" dirty="0"/>
              <a:t>Emphasise that feedback can be given by the practitioner and/or the learners</a:t>
            </a:r>
            <a:r>
              <a:rPr lang="en-US" sz="1050" dirty="0"/>
              <a:t>​</a:t>
            </a:r>
          </a:p>
          <a:p>
            <a:pPr algn="l" rtl="0" fontAlgn="base">
              <a:buFont typeface="Arial" panose="020B0604020202020204" pitchFamily="34" charset="0"/>
              <a:buChar char="•"/>
            </a:pPr>
            <a:r>
              <a:rPr lang="en-GB" sz="1050" dirty="0"/>
              <a:t>Opportunities should be given for self and peer assessment</a:t>
            </a:r>
            <a:r>
              <a:rPr lang="en-US" sz="1050" dirty="0"/>
              <a:t>​</a:t>
            </a:r>
          </a:p>
          <a:p>
            <a:pPr eaLnBrk="1" hangingPunct="1">
              <a:lnSpc>
                <a:spcPct val="90000"/>
              </a:lnSpc>
            </a:pPr>
            <a:endParaRPr lang="en-US" altLang="en-US" sz="1050" dirty="0">
              <a:latin typeface="+mn-lt"/>
              <a:ea typeface="ＭＳ Ｐゴシック" panose="020B0600070205080204" pitchFamily="34" charset="-128"/>
            </a:endParaRPr>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17</a:t>
            </a:fld>
            <a:endParaRPr lang="en-US"/>
          </a:p>
        </p:txBody>
      </p:sp>
    </p:spTree>
    <p:extLst>
      <p:ext uri="{BB962C8B-B14F-4D97-AF65-F5344CB8AC3E}">
        <p14:creationId xmlns:p14="http://schemas.microsoft.com/office/powerpoint/2010/main" val="48933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050" b="0" i="0" u="none" strike="noStrike" dirty="0">
                <a:solidFill>
                  <a:srgbClr val="000000"/>
                </a:solidFill>
                <a:effectLst/>
                <a:latin typeface="Calibri" panose="020F0502020204030204" pitchFamily="34" charset="0"/>
              </a:rPr>
              <a:t>Importance of building in time for feedback and planning how and when you are going to do this</a:t>
            </a:r>
            <a:r>
              <a:rPr lang="en-US" sz="1050" b="0" i="0" dirty="0">
                <a:solidFill>
                  <a:srgbClr val="444444"/>
                </a:solidFill>
                <a:effectLst/>
                <a:latin typeface="Calibri" panose="020F0502020204030204" pitchFamily="34" charset="0"/>
              </a:rPr>
              <a:t>​</a:t>
            </a:r>
          </a:p>
          <a:p>
            <a:pPr algn="l" rtl="0" fontAlgn="base">
              <a:buFont typeface="Arial" panose="020B0604020202020204" pitchFamily="34" charset="0"/>
              <a:buNone/>
            </a:pPr>
            <a:endParaRPr lang="en-US" sz="105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050" b="0" i="0" u="none" strike="noStrike" dirty="0">
                <a:solidFill>
                  <a:srgbClr val="000000"/>
                </a:solidFill>
                <a:effectLst/>
                <a:latin typeface="Calibri" panose="020F0502020204030204" pitchFamily="34" charset="0"/>
              </a:rPr>
              <a:t>Asking probing questions – where is your starting point? How much do they already know? Is the knowledge embedded or surface?</a:t>
            </a:r>
            <a:r>
              <a:rPr lang="en-US" sz="1050" b="0" i="0" dirty="0">
                <a:solidFill>
                  <a:srgbClr val="444444"/>
                </a:solidFill>
                <a:effectLst/>
                <a:latin typeface="Calibri" panose="020F0502020204030204" pitchFamily="34" charset="0"/>
              </a:rPr>
              <a:t>​</a:t>
            </a:r>
          </a:p>
          <a:p>
            <a:pPr algn="l" rtl="0" fontAlgn="base">
              <a:buFont typeface="Arial" panose="020B0604020202020204" pitchFamily="34" charset="0"/>
              <a:buChar char="•"/>
            </a:pPr>
            <a:endParaRPr lang="en-US" sz="1050" b="0" i="0" dirty="0">
              <a:solidFill>
                <a:srgbClr val="444444"/>
              </a:solidFill>
              <a:effectLst/>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050" b="0" i="0" u="none" strike="noStrike" dirty="0">
                <a:solidFill>
                  <a:srgbClr val="000000"/>
                </a:solidFill>
                <a:effectLst/>
                <a:latin typeface="Calibri" panose="020F0502020204030204" pitchFamily="34" charset="0"/>
              </a:rPr>
              <a:t>Find out about their prior knowledge and then check for understanding of the key teaching point</a:t>
            </a:r>
            <a:r>
              <a:rPr lang="en-GB" sz="1050" b="0" i="0" dirty="0">
                <a:solidFill>
                  <a:srgbClr val="000000"/>
                </a:solidFill>
                <a:effectLst/>
                <a:latin typeface="Calibri" panose="020F0502020204030204" pitchFamily="34" charset="0"/>
              </a:rPr>
              <a:t>​</a:t>
            </a:r>
            <a:endParaRPr lang="en-GB" sz="1050" dirty="0"/>
          </a:p>
          <a:p>
            <a:pPr algn="l" rtl="0" fontAlgn="base">
              <a:buFont typeface="Arial" panose="020B0604020202020204" pitchFamily="34" charset="0"/>
              <a:buChar char="•"/>
            </a:pPr>
            <a:endParaRPr lang="en-US" sz="1050"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0B57B14-6D57-954D-8E29-087FBBFA7F56}" type="slidenum">
              <a:rPr lang="en-US" smtClean="0"/>
              <a:t>18</a:t>
            </a:fld>
            <a:endParaRPr lang="en-US"/>
          </a:p>
        </p:txBody>
      </p:sp>
    </p:spTree>
    <p:extLst>
      <p:ext uri="{BB962C8B-B14F-4D97-AF65-F5344CB8AC3E}">
        <p14:creationId xmlns:p14="http://schemas.microsoft.com/office/powerpoint/2010/main" val="856296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050" b="0" i="0" u="none" strike="noStrike" dirty="0">
                <a:solidFill>
                  <a:srgbClr val="000000"/>
                </a:solidFill>
                <a:effectLst/>
                <a:latin typeface="Calibri" panose="020F0502020204030204" pitchFamily="34" charset="0"/>
              </a:rPr>
              <a:t>Importance of building in time for feedback and planning how and when you are going to do this</a:t>
            </a:r>
            <a:r>
              <a:rPr lang="en-US" sz="1050" b="0" i="0" dirty="0">
                <a:solidFill>
                  <a:srgbClr val="444444"/>
                </a:solidFill>
                <a:effectLst/>
                <a:latin typeface="Calibri" panose="020F0502020204030204" pitchFamily="34" charset="0"/>
              </a:rPr>
              <a:t>​</a:t>
            </a:r>
            <a:endParaRPr lang="en-US" sz="105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050" b="0" i="0" u="none" strike="noStrike" dirty="0">
                <a:solidFill>
                  <a:srgbClr val="000000"/>
                </a:solidFill>
                <a:effectLst/>
                <a:latin typeface="Calibri" panose="020F0502020204030204" pitchFamily="34" charset="0"/>
              </a:rPr>
              <a:t>Emphasise that feedback can be given by the practitioner and/or the learners</a:t>
            </a:r>
            <a:r>
              <a:rPr lang="en-US" sz="1050" b="0" i="0" dirty="0">
                <a:solidFill>
                  <a:srgbClr val="444444"/>
                </a:solidFill>
                <a:effectLst/>
                <a:latin typeface="Calibri" panose="020F0502020204030204" pitchFamily="34" charset="0"/>
              </a:rPr>
              <a:t>​</a:t>
            </a:r>
            <a:endParaRPr lang="en-US" sz="105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050" b="0" i="0" u="none" strike="noStrike" dirty="0">
                <a:solidFill>
                  <a:srgbClr val="000000"/>
                </a:solidFill>
                <a:effectLst/>
                <a:latin typeface="Calibri" panose="020F0502020204030204" pitchFamily="34" charset="0"/>
              </a:rPr>
              <a:t>Opportunities should be given for self and peer assessment</a:t>
            </a:r>
            <a:r>
              <a:rPr lang="en-US" sz="1050" b="0" i="0" dirty="0">
                <a:solidFill>
                  <a:srgbClr val="444444"/>
                </a:solidFill>
                <a:effectLst/>
                <a:latin typeface="Calibri" panose="020F0502020204030204" pitchFamily="34" charset="0"/>
              </a:rPr>
              <a:t>​</a:t>
            </a:r>
            <a:endParaRPr lang="en-US" sz="105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050" b="0" i="0" u="none" strike="noStrike" dirty="0">
                <a:solidFill>
                  <a:srgbClr val="000000"/>
                </a:solidFill>
                <a:effectLst/>
                <a:latin typeface="Calibri" panose="020F0502020204030204" pitchFamily="34" charset="0"/>
              </a:rPr>
              <a:t>Try to demonstrate different examples so pupils know there is more than one way of doing something</a:t>
            </a:r>
            <a:r>
              <a:rPr lang="en-US" sz="1050" b="0" i="0" dirty="0">
                <a:solidFill>
                  <a:srgbClr val="444444"/>
                </a:solidFill>
                <a:effectLst/>
                <a:latin typeface="Calibri" panose="020F0502020204030204" pitchFamily="34" charset="0"/>
              </a:rPr>
              <a:t>​</a:t>
            </a:r>
            <a:endParaRPr lang="en-US" sz="1050"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0B57B14-6D57-954D-8E29-087FBBFA7F56}" type="slidenum">
              <a:rPr lang="en-US" smtClean="0"/>
              <a:t>19</a:t>
            </a:fld>
            <a:endParaRPr lang="en-US"/>
          </a:p>
        </p:txBody>
      </p:sp>
    </p:spTree>
    <p:extLst>
      <p:ext uri="{BB962C8B-B14F-4D97-AF65-F5344CB8AC3E}">
        <p14:creationId xmlns:p14="http://schemas.microsoft.com/office/powerpoint/2010/main" val="1254970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050" b="0" i="0" dirty="0">
                <a:solidFill>
                  <a:srgbClr val="000000"/>
                </a:solidFill>
                <a:effectLst/>
                <a:latin typeface="+mn-lt"/>
              </a:rPr>
              <a:t>1-1 conferencing can lessen the need for so many written comments</a:t>
            </a:r>
            <a:endParaRPr lang="en-GB" sz="1050" dirty="0">
              <a:latin typeface="+mn-lt"/>
            </a:endParaRPr>
          </a:p>
          <a:p>
            <a:pPr algn="l" rtl="0" fontAlgn="base">
              <a:buFont typeface="Arial" panose="020B0604020202020204" pitchFamily="34" charset="0"/>
              <a:buNone/>
            </a:pPr>
            <a:endParaRPr lang="en-US" sz="1050" b="0" i="0" dirty="0">
              <a:solidFill>
                <a:srgbClr val="444444"/>
              </a:solidFill>
              <a:effectLst/>
              <a:latin typeface="+mn-lt"/>
            </a:endParaRPr>
          </a:p>
          <a:p>
            <a:pPr algn="l" rtl="0" fontAlgn="base">
              <a:buFont typeface="Arial" panose="020B0604020202020204" pitchFamily="34" charset="0"/>
              <a:buNone/>
            </a:pPr>
            <a:r>
              <a:rPr lang="en-US" sz="1050" b="0" i="0" dirty="0">
                <a:solidFill>
                  <a:srgbClr val="444444"/>
                </a:solidFill>
                <a:effectLst/>
                <a:latin typeface="+mn-lt"/>
              </a:rPr>
              <a:t>Find ways to make the feedback most effective</a:t>
            </a:r>
          </a:p>
          <a:p>
            <a:pPr algn="l" rtl="0" fontAlgn="base">
              <a:buFont typeface="Arial" panose="020B0604020202020204" pitchFamily="34" charset="0"/>
              <a:buNone/>
            </a:pPr>
            <a:endParaRPr lang="en-US" sz="1050" b="0" i="0" dirty="0">
              <a:solidFill>
                <a:srgbClr val="444444"/>
              </a:solidFill>
              <a:effectLst/>
              <a:latin typeface="+mn-lt"/>
            </a:endParaRPr>
          </a:p>
          <a:p>
            <a:pPr algn="l" rtl="0" fontAlgn="base">
              <a:buFont typeface="Arial" panose="020B0604020202020204" pitchFamily="34" charset="0"/>
              <a:buNone/>
            </a:pPr>
            <a:r>
              <a:rPr lang="en-US" sz="1050" b="0" i="0" dirty="0">
                <a:solidFill>
                  <a:srgbClr val="444444"/>
                </a:solidFill>
                <a:effectLst/>
                <a:latin typeface="+mn-lt"/>
              </a:rPr>
              <a:t>Remember feedback after the learning must include time for the learners to act and respond to the feedback.</a:t>
            </a:r>
          </a:p>
        </p:txBody>
      </p:sp>
      <p:sp>
        <p:nvSpPr>
          <p:cNvPr id="4" name="Slide Number Placeholder 3"/>
          <p:cNvSpPr>
            <a:spLocks noGrp="1"/>
          </p:cNvSpPr>
          <p:nvPr>
            <p:ph type="sldNum" sz="quarter" idx="5"/>
          </p:nvPr>
        </p:nvSpPr>
        <p:spPr/>
        <p:txBody>
          <a:bodyPr/>
          <a:lstStyle/>
          <a:p>
            <a:fld id="{F0B57B14-6D57-954D-8E29-087FBBFA7F56}" type="slidenum">
              <a:rPr lang="en-US" smtClean="0"/>
              <a:t>20</a:t>
            </a:fld>
            <a:endParaRPr lang="en-US"/>
          </a:p>
        </p:txBody>
      </p:sp>
    </p:spTree>
    <p:extLst>
      <p:ext uri="{BB962C8B-B14F-4D97-AF65-F5344CB8AC3E}">
        <p14:creationId xmlns:p14="http://schemas.microsoft.com/office/powerpoint/2010/main" val="1638137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mn-lt"/>
                <a:ea typeface="ＭＳ Ｐゴシック" panose="020B0600070205080204" pitchFamily="34" charset="-128"/>
              </a:rPr>
              <a:t>Rewarding performance is less effective as some pupils will always perform well with little to no effort but you will have pupils who don’t perform really well but for them have made tremendous progress. </a:t>
            </a:r>
          </a:p>
          <a:p>
            <a:endParaRPr lang="en-GB" altLang="en-US" dirty="0">
              <a:latin typeface="+mn-lt"/>
              <a:ea typeface="ＭＳ Ｐゴシック" panose="020B0600070205080204" pitchFamily="34" charset="-128"/>
            </a:endParaRPr>
          </a:p>
          <a:p>
            <a:r>
              <a:rPr lang="en-GB" altLang="en-US" dirty="0">
                <a:latin typeface="+mn-lt"/>
                <a:ea typeface="ＭＳ Ｐゴシック" panose="020B0600070205080204" pitchFamily="34" charset="-128"/>
              </a:rPr>
              <a:t>Especially important while we are in this Recovery stage from School closures (2020/21)</a:t>
            </a:r>
          </a:p>
        </p:txBody>
      </p:sp>
      <p:sp>
        <p:nvSpPr>
          <p:cNvPr id="4" name="Slide Number Placeholder 3"/>
          <p:cNvSpPr>
            <a:spLocks noGrp="1"/>
          </p:cNvSpPr>
          <p:nvPr>
            <p:ph type="sldNum" sz="quarter" idx="5"/>
          </p:nvPr>
        </p:nvSpPr>
        <p:spPr/>
        <p:txBody>
          <a:bodyPr/>
          <a:lstStyle/>
          <a:p>
            <a:fld id="{F0B57B14-6D57-954D-8E29-087FBBFA7F56}" type="slidenum">
              <a:rPr lang="en-US" smtClean="0"/>
              <a:t>21</a:t>
            </a:fld>
            <a:endParaRPr lang="en-US"/>
          </a:p>
        </p:txBody>
      </p:sp>
    </p:spTree>
    <p:extLst>
      <p:ext uri="{BB962C8B-B14F-4D97-AF65-F5344CB8AC3E}">
        <p14:creationId xmlns:p14="http://schemas.microsoft.com/office/powerpoint/2010/main" val="1840818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a:latin typeface="+mn-lt"/>
                <a:ea typeface="ＭＳ Ｐゴシック" panose="020B0600070205080204" pitchFamily="34" charset="-128"/>
              </a:rPr>
              <a:t>This is a definition of formative feedback from Black &amp; </a:t>
            </a:r>
            <a:r>
              <a:rPr lang="en-GB" altLang="en-US" dirty="0" err="1">
                <a:latin typeface="+mn-lt"/>
                <a:ea typeface="ＭＳ Ｐゴシック" panose="020B0600070205080204" pitchFamily="34" charset="-128"/>
              </a:rPr>
              <a:t>Wiliam</a:t>
            </a:r>
            <a:r>
              <a:rPr lang="en-GB" altLang="en-US" dirty="0">
                <a:latin typeface="+mn-lt"/>
                <a:ea typeface="ＭＳ Ｐゴシック" panose="020B0600070205080204" pitchFamily="34" charset="-128"/>
              </a:rPr>
              <a:t>. </a:t>
            </a:r>
          </a:p>
          <a:p>
            <a:pPr eaLnBrk="1" hangingPunct="1"/>
            <a:r>
              <a:rPr lang="en-GB" altLang="en-US" dirty="0">
                <a:latin typeface="+mn-lt"/>
                <a:ea typeface="ＭＳ Ｐゴシック" panose="020B0600070205080204" pitchFamily="34" charset="-128"/>
              </a:rPr>
              <a:t>How does it fit with your own thinking?</a:t>
            </a:r>
          </a:p>
          <a:p>
            <a:pPr eaLnBrk="1" hangingPunct="1"/>
            <a:r>
              <a:rPr lang="en-GB" altLang="en-US" dirty="0">
                <a:latin typeface="+mn-lt"/>
                <a:ea typeface="ＭＳ Ｐゴシック" panose="020B0600070205080204" pitchFamily="34" charset="-128"/>
              </a:rPr>
              <a:t>What makes feedback formative? </a:t>
            </a:r>
            <a:endParaRPr lang="en-US" altLang="en-US" dirty="0">
              <a:latin typeface="+mn-lt"/>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F0B57B14-6D57-954D-8E29-087FBBFA7F56}" type="slidenum">
              <a:rPr lang="en-US" smtClean="0"/>
              <a:t>4</a:t>
            </a:fld>
            <a:endParaRPr lang="en-US"/>
          </a:p>
        </p:txBody>
      </p:sp>
    </p:spTree>
    <p:extLst>
      <p:ext uri="{BB962C8B-B14F-4D97-AF65-F5344CB8AC3E}">
        <p14:creationId xmlns:p14="http://schemas.microsoft.com/office/powerpoint/2010/main" val="2060680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GB" sz="1000" b="0" i="0" u="none" strike="noStrike" dirty="0">
                <a:solidFill>
                  <a:srgbClr val="000000"/>
                </a:solidFill>
                <a:effectLst/>
                <a:latin typeface="+mn-lt"/>
              </a:rPr>
              <a:t>Feedback must be focused on agreed set of success criteria</a:t>
            </a:r>
            <a:r>
              <a:rPr lang="en-US" sz="1000" b="0" i="0" dirty="0">
                <a:solidFill>
                  <a:srgbClr val="444444"/>
                </a:solidFill>
                <a:effectLst/>
                <a:latin typeface="+mn-lt"/>
              </a:rPr>
              <a:t>​</a:t>
            </a:r>
          </a:p>
          <a:p>
            <a:pPr algn="l" rtl="0" fontAlgn="base">
              <a:buFont typeface="Arial" panose="020B0604020202020204" pitchFamily="34" charset="0"/>
              <a:buChar char="•"/>
            </a:pPr>
            <a:r>
              <a:rPr lang="en-GB" sz="1000" b="0" i="0" u="none" strike="noStrike" dirty="0">
                <a:solidFill>
                  <a:srgbClr val="000000"/>
                </a:solidFill>
                <a:effectLst/>
                <a:latin typeface="+mn-lt"/>
              </a:rPr>
              <a:t>Do not try to assess too much - think if the learner can only improve one thing about this what’s the most important in terms of the purpose of the lesson</a:t>
            </a:r>
            <a:r>
              <a:rPr lang="en-US" sz="1000" b="0" i="0" dirty="0">
                <a:solidFill>
                  <a:srgbClr val="444444"/>
                </a:solidFill>
                <a:effectLst/>
                <a:latin typeface="+mn-lt"/>
              </a:rPr>
              <a:t>​</a:t>
            </a:r>
          </a:p>
          <a:p>
            <a:pPr algn="l" rtl="0" fontAlgn="base">
              <a:buFont typeface="Arial" panose="020B0604020202020204" pitchFamily="34" charset="0"/>
              <a:buChar char="•"/>
            </a:pPr>
            <a:r>
              <a:rPr lang="en-GB" sz="1000" b="0" i="0" u="none" strike="noStrike" dirty="0">
                <a:solidFill>
                  <a:srgbClr val="000000"/>
                </a:solidFill>
                <a:effectLst/>
                <a:latin typeface="+mn-lt"/>
              </a:rPr>
              <a:t>Might need to explain this to parents</a:t>
            </a:r>
            <a:r>
              <a:rPr lang="en-US" sz="1000" b="0" i="0" dirty="0">
                <a:solidFill>
                  <a:srgbClr val="444444"/>
                </a:solidFill>
                <a:effectLst/>
                <a:latin typeface="+mn-lt"/>
              </a:rPr>
              <a:t>​</a:t>
            </a:r>
          </a:p>
          <a:p>
            <a:pPr algn="l" rtl="0" fontAlgn="base">
              <a:buFont typeface="Arial" panose="020B0604020202020204" pitchFamily="34" charset="0"/>
              <a:buChar char="•"/>
            </a:pPr>
            <a:endParaRPr lang="en-US" sz="1000" b="0" i="0" dirty="0">
              <a:solidFill>
                <a:srgbClr val="444444"/>
              </a:solidFill>
              <a:effectLst/>
              <a:latin typeface="+mn-lt"/>
            </a:endParaRPr>
          </a:p>
          <a:p>
            <a:pPr algn="l" rtl="0" fontAlgn="base"/>
            <a:r>
              <a:rPr lang="en-GB" sz="1000" b="0" i="0" dirty="0">
                <a:solidFill>
                  <a:srgbClr val="444444"/>
                </a:solidFill>
                <a:effectLst/>
                <a:latin typeface="+mn-lt"/>
              </a:rPr>
              <a:t>​</a:t>
            </a:r>
            <a:r>
              <a:rPr lang="en-GB" sz="1000" b="0" i="0" u="none" strike="noStrike" dirty="0">
                <a:solidFill>
                  <a:srgbClr val="000000"/>
                </a:solidFill>
                <a:effectLst/>
                <a:latin typeface="+mn-lt"/>
              </a:rPr>
              <a:t>To ensure the feedback is focused we have to very clear about the purpose (Learning </a:t>
            </a:r>
            <a:r>
              <a:rPr lang="en-GB" sz="1000" b="0" i="0" u="none" strike="noStrike" dirty="0" err="1">
                <a:solidFill>
                  <a:srgbClr val="000000"/>
                </a:solidFill>
                <a:effectLst/>
                <a:latin typeface="+mn-lt"/>
              </a:rPr>
              <a:t>Intenion</a:t>
            </a:r>
            <a:r>
              <a:rPr lang="en-GB" sz="1000" b="0" i="0" u="none" strike="noStrike" dirty="0">
                <a:solidFill>
                  <a:srgbClr val="000000"/>
                </a:solidFill>
                <a:effectLst/>
                <a:latin typeface="+mn-lt"/>
              </a:rPr>
              <a:t>) and therefore the success criteria</a:t>
            </a:r>
            <a:r>
              <a:rPr lang="en-US" sz="1000" b="0" i="0" dirty="0">
                <a:solidFill>
                  <a:srgbClr val="444444"/>
                </a:solidFill>
                <a:effectLst/>
                <a:latin typeface="+mn-lt"/>
              </a:rPr>
              <a:t>​</a:t>
            </a:r>
          </a:p>
          <a:p>
            <a:pPr algn="l" rtl="0" fontAlgn="base">
              <a:buFont typeface="Arial" panose="020B0604020202020204" pitchFamily="34" charset="0"/>
              <a:buChar char="•"/>
            </a:pPr>
            <a:r>
              <a:rPr lang="en-GB" sz="1000" b="0" i="0" u="none" strike="noStrike" dirty="0">
                <a:solidFill>
                  <a:srgbClr val="000000"/>
                </a:solidFill>
                <a:effectLst/>
                <a:latin typeface="+mn-lt"/>
              </a:rPr>
              <a:t> Make link between Success Criteria and feedback/next steps</a:t>
            </a:r>
            <a:r>
              <a:rPr lang="en-US" sz="1000" b="0" i="0" dirty="0">
                <a:solidFill>
                  <a:srgbClr val="444444"/>
                </a:solidFill>
                <a:effectLst/>
                <a:latin typeface="+mn-lt"/>
              </a:rPr>
              <a:t>​</a:t>
            </a:r>
          </a:p>
          <a:p>
            <a:pPr algn="l" rtl="0" fontAlgn="base">
              <a:buFont typeface="Arial" panose="020B0604020202020204" pitchFamily="34" charset="0"/>
              <a:buChar char="•"/>
            </a:pPr>
            <a:r>
              <a:rPr lang="en-GB" sz="1000" b="0" i="0" u="none" strike="noStrike" dirty="0">
                <a:solidFill>
                  <a:srgbClr val="000000"/>
                </a:solidFill>
                <a:effectLst/>
                <a:latin typeface="+mn-lt"/>
              </a:rPr>
              <a:t> Success Criteria must be clearly focused on the Learning Intention to avoid asking learners to consider too much at one time</a:t>
            </a:r>
            <a:r>
              <a:rPr lang="en-US" sz="1000" b="0" i="0" dirty="0">
                <a:solidFill>
                  <a:srgbClr val="444444"/>
                </a:solidFill>
                <a:effectLst/>
                <a:latin typeface="+mn-lt"/>
              </a:rPr>
              <a:t>​</a:t>
            </a:r>
          </a:p>
          <a:p>
            <a:pPr algn="l" rtl="0" fontAlgn="base">
              <a:buFont typeface="Arial" panose="020B0604020202020204" pitchFamily="34" charset="0"/>
              <a:buChar char="•"/>
            </a:pPr>
            <a:r>
              <a:rPr lang="en-GB" sz="1000" b="0" i="0" u="none" strike="noStrike" dirty="0">
                <a:solidFill>
                  <a:srgbClr val="000000"/>
                </a:solidFill>
                <a:effectLst/>
                <a:latin typeface="+mn-lt"/>
              </a:rPr>
              <a:t> Emphasise the importance of not assessing everything all the time – keeping assessment focused around intended learning</a:t>
            </a:r>
            <a:r>
              <a:rPr lang="en-US" sz="1000" b="0" i="0" dirty="0">
                <a:solidFill>
                  <a:srgbClr val="444444"/>
                </a:solidFill>
                <a:effectLst/>
                <a:latin typeface="+mn-lt"/>
              </a:rPr>
              <a:t>​</a:t>
            </a:r>
          </a:p>
          <a:p>
            <a:pPr algn="l" rtl="0" fontAlgn="base">
              <a:buFont typeface="Arial" panose="020B0604020202020204" pitchFamily="34" charset="0"/>
              <a:buChar char="•"/>
            </a:pPr>
            <a:r>
              <a:rPr lang="en-GB" sz="1000" b="0" i="0" u="none" strike="noStrike" dirty="0">
                <a:solidFill>
                  <a:srgbClr val="000000"/>
                </a:solidFill>
                <a:effectLst/>
                <a:latin typeface="+mn-lt"/>
              </a:rPr>
              <a:t> Although we might want to comment on spelling and grammar, if these are not the focus of the learning for this lesson/block of  learning, they should not be the focus of the feedback  Perhaps have checklists- things we always expect on wall</a:t>
            </a:r>
            <a:r>
              <a:rPr lang="en-US" sz="1000" b="0" i="0" dirty="0">
                <a:solidFill>
                  <a:srgbClr val="444444"/>
                </a:solidFill>
                <a:effectLst/>
                <a:latin typeface="+mn-lt"/>
              </a:rPr>
              <a:t>​</a:t>
            </a:r>
          </a:p>
          <a:p>
            <a:pPr algn="l" rtl="0" fontAlgn="base">
              <a:buFont typeface="Arial" panose="020B0604020202020204" pitchFamily="34" charset="0"/>
              <a:buChar char="•"/>
            </a:pPr>
            <a:endParaRPr lang="en-US" sz="1000" b="0" i="0" dirty="0">
              <a:solidFill>
                <a:srgbClr val="444444"/>
              </a:solidFill>
              <a:effectLst/>
              <a:latin typeface="+mn-lt"/>
            </a:endParaRPr>
          </a:p>
        </p:txBody>
      </p:sp>
      <p:sp>
        <p:nvSpPr>
          <p:cNvPr id="4" name="Slide Number Placeholder 3"/>
          <p:cNvSpPr>
            <a:spLocks noGrp="1"/>
          </p:cNvSpPr>
          <p:nvPr>
            <p:ph type="sldNum" sz="quarter" idx="5"/>
          </p:nvPr>
        </p:nvSpPr>
        <p:spPr/>
        <p:txBody>
          <a:bodyPr/>
          <a:lstStyle/>
          <a:p>
            <a:fld id="{F0B57B14-6D57-954D-8E29-087FBBFA7F56}" type="slidenum">
              <a:rPr lang="en-US" smtClean="0"/>
              <a:t>22</a:t>
            </a:fld>
            <a:endParaRPr lang="en-US"/>
          </a:p>
        </p:txBody>
      </p:sp>
    </p:spTree>
    <p:extLst>
      <p:ext uri="{BB962C8B-B14F-4D97-AF65-F5344CB8AC3E}">
        <p14:creationId xmlns:p14="http://schemas.microsoft.com/office/powerpoint/2010/main" val="465644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steps here do not relate at all to what the learner has been working on - multiplying 2-digit numbers.</a:t>
            </a:r>
          </a:p>
          <a:p>
            <a:endParaRPr lang="en-GB" dirty="0"/>
          </a:p>
          <a:p>
            <a:r>
              <a:rPr lang="en-GB" dirty="0"/>
              <a:t>** animations - red X appears after talking through the slide</a:t>
            </a:r>
          </a:p>
        </p:txBody>
      </p:sp>
      <p:sp>
        <p:nvSpPr>
          <p:cNvPr id="4" name="Slide Number Placeholder 3"/>
          <p:cNvSpPr>
            <a:spLocks noGrp="1"/>
          </p:cNvSpPr>
          <p:nvPr>
            <p:ph type="sldNum" sz="quarter" idx="5"/>
          </p:nvPr>
        </p:nvSpPr>
        <p:spPr/>
        <p:txBody>
          <a:bodyPr/>
          <a:lstStyle/>
          <a:p>
            <a:fld id="{F0B57B14-6D57-954D-8E29-087FBBFA7F56}" type="slidenum">
              <a:rPr lang="en-US" smtClean="0"/>
              <a:t>23</a:t>
            </a:fld>
            <a:endParaRPr lang="en-US"/>
          </a:p>
        </p:txBody>
      </p:sp>
    </p:spTree>
    <p:extLst>
      <p:ext uri="{BB962C8B-B14F-4D97-AF65-F5344CB8AC3E}">
        <p14:creationId xmlns:p14="http://schemas.microsoft.com/office/powerpoint/2010/main" val="1523147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feedback here relates directly to the learning that was taking place, and identifies what the next step would be to progress within this area of learning. </a:t>
            </a:r>
          </a:p>
          <a:p>
            <a:endParaRPr lang="en-GB" dirty="0"/>
          </a:p>
          <a:p>
            <a:r>
              <a:rPr lang="en-GB" dirty="0"/>
              <a:t>The second example gives a way to apply the learning in another context.</a:t>
            </a:r>
          </a:p>
        </p:txBody>
      </p:sp>
      <p:sp>
        <p:nvSpPr>
          <p:cNvPr id="4" name="Slide Number Placeholder 3"/>
          <p:cNvSpPr>
            <a:spLocks noGrp="1"/>
          </p:cNvSpPr>
          <p:nvPr>
            <p:ph type="sldNum" sz="quarter" idx="5"/>
          </p:nvPr>
        </p:nvSpPr>
        <p:spPr/>
        <p:txBody>
          <a:bodyPr/>
          <a:lstStyle/>
          <a:p>
            <a:fld id="{F0B57B14-6D57-954D-8E29-087FBBFA7F56}" type="slidenum">
              <a:rPr lang="en-US" smtClean="0"/>
              <a:t>24</a:t>
            </a:fld>
            <a:endParaRPr lang="en-US"/>
          </a:p>
        </p:txBody>
      </p:sp>
    </p:spTree>
    <p:extLst>
      <p:ext uri="{BB962C8B-B14F-4D97-AF65-F5344CB8AC3E}">
        <p14:creationId xmlns:p14="http://schemas.microsoft.com/office/powerpoint/2010/main" val="928185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https://youtu.be/LjCzbSLyIwI</a:t>
            </a:r>
            <a:r>
              <a:rPr lang="en-GB" b="1" dirty="0"/>
              <a:t>  (3 minute video)</a:t>
            </a:r>
          </a:p>
          <a:p>
            <a:endParaRPr lang="en-GB" dirty="0"/>
          </a:p>
          <a:p>
            <a:r>
              <a:rPr lang="en-GB" dirty="0"/>
              <a:t>Helps to improve teaching and learning.</a:t>
            </a:r>
          </a:p>
          <a:p>
            <a:r>
              <a:rPr lang="en-GB" dirty="0"/>
              <a:t>Can improve student learning by up to 8 months.</a:t>
            </a:r>
          </a:p>
          <a:p>
            <a:endParaRPr lang="en-GB" dirty="0"/>
          </a:p>
          <a:p>
            <a:r>
              <a:rPr lang="en-GB" b="1" dirty="0"/>
              <a:t>What is evidence based feedback?</a:t>
            </a:r>
          </a:p>
          <a:p>
            <a:r>
              <a:rPr lang="en-GB" b="0" dirty="0"/>
              <a:t>Goal setting</a:t>
            </a:r>
          </a:p>
          <a:p>
            <a:r>
              <a:rPr lang="en-GB" b="0" dirty="0"/>
              <a:t>Gathering evidence</a:t>
            </a:r>
          </a:p>
          <a:p>
            <a:r>
              <a:rPr lang="en-GB" b="0" dirty="0"/>
              <a:t>Providing clear instruction for next actions to improve performance.</a:t>
            </a:r>
          </a:p>
          <a:p>
            <a:endParaRPr lang="en-GB" b="0" dirty="0"/>
          </a:p>
          <a:p>
            <a:r>
              <a:rPr lang="en-GB" b="0" dirty="0"/>
              <a:t>References Black &amp; </a:t>
            </a:r>
            <a:r>
              <a:rPr lang="en-GB" b="0" dirty="0" err="1"/>
              <a:t>Wiliam</a:t>
            </a:r>
            <a:r>
              <a:rPr lang="en-GB" b="0" dirty="0"/>
              <a:t>, and Hattie &amp; Timperley research.</a:t>
            </a:r>
          </a:p>
        </p:txBody>
      </p:sp>
      <p:sp>
        <p:nvSpPr>
          <p:cNvPr id="4" name="Slide Number Placeholder 3"/>
          <p:cNvSpPr>
            <a:spLocks noGrp="1"/>
          </p:cNvSpPr>
          <p:nvPr>
            <p:ph type="sldNum" sz="quarter" idx="5"/>
          </p:nvPr>
        </p:nvSpPr>
        <p:spPr/>
        <p:txBody>
          <a:bodyPr/>
          <a:lstStyle/>
          <a:p>
            <a:fld id="{F0B57B14-6D57-954D-8E29-087FBBFA7F56}" type="slidenum">
              <a:rPr lang="en-US" smtClean="0"/>
              <a:t>25</a:t>
            </a:fld>
            <a:endParaRPr lang="en-US"/>
          </a:p>
        </p:txBody>
      </p:sp>
    </p:spTree>
    <p:extLst>
      <p:ext uri="{BB962C8B-B14F-4D97-AF65-F5344CB8AC3E}">
        <p14:creationId xmlns:p14="http://schemas.microsoft.com/office/powerpoint/2010/main" val="1010121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26</a:t>
            </a:fld>
            <a:endParaRPr lang="en-US"/>
          </a:p>
        </p:txBody>
      </p:sp>
    </p:spTree>
    <p:extLst>
      <p:ext uri="{BB962C8B-B14F-4D97-AF65-F5344CB8AC3E}">
        <p14:creationId xmlns:p14="http://schemas.microsoft.com/office/powerpoint/2010/main" val="3943817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28</a:t>
            </a:fld>
            <a:endParaRPr lang="en-US"/>
          </a:p>
        </p:txBody>
      </p:sp>
    </p:spTree>
    <p:extLst>
      <p:ext uri="{BB962C8B-B14F-4D97-AF65-F5344CB8AC3E}">
        <p14:creationId xmlns:p14="http://schemas.microsoft.com/office/powerpoint/2010/main" val="161235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sz="1000" dirty="0">
                <a:latin typeface="+mn-lt"/>
                <a:ea typeface="ＭＳ Ｐゴシック" panose="020B0600070205080204" pitchFamily="34" charset="-128"/>
              </a:rPr>
              <a:t>What defines feedback as formative is the </a:t>
            </a:r>
            <a:r>
              <a:rPr lang="en-GB" altLang="en-US" sz="1000" b="1" dirty="0">
                <a:latin typeface="+mn-lt"/>
                <a:ea typeface="ＭＳ Ｐゴシック" panose="020B0600070205080204" pitchFamily="34" charset="-128"/>
              </a:rPr>
              <a:t>presence of comments on quality and advice on how to improve</a:t>
            </a:r>
            <a:r>
              <a:rPr lang="en-GB" altLang="en-US" sz="1000" dirty="0">
                <a:latin typeface="+mn-lt"/>
                <a:ea typeface="ＭＳ Ｐゴシック" panose="020B0600070205080204" pitchFamily="34" charset="-128"/>
              </a:rPr>
              <a:t>.  That being the case, then these are the three elements that all formative feedback should contain:</a:t>
            </a:r>
          </a:p>
          <a:p>
            <a:pPr marL="350838" lvl="1" indent="-174625" eaLnBrk="1" hangingPunct="1">
              <a:buFontTx/>
              <a:buAutoNum type="arabicPeriod"/>
            </a:pPr>
            <a:r>
              <a:rPr lang="en-GB" altLang="en-GB" sz="1000" dirty="0">
                <a:latin typeface="+mn-lt"/>
                <a:ea typeface="ＭＳ Ｐゴシック" panose="020B0600070205080204" pitchFamily="34" charset="-128"/>
              </a:rPr>
              <a:t> evidence on where the pupil is now (this is their success as it relates to the</a:t>
            </a:r>
            <a:r>
              <a:rPr lang="en-GB" altLang="en-US" sz="1000" dirty="0">
                <a:latin typeface="+mn-lt"/>
                <a:ea typeface="ＭＳ Ｐゴシック" panose="020B0600070205080204" pitchFamily="34" charset="-128"/>
              </a:rPr>
              <a:t> agreed criteria, which we discussed in the previous unit)</a:t>
            </a:r>
            <a:r>
              <a:rPr lang="en-GB" altLang="en-GB" sz="1000" dirty="0">
                <a:latin typeface="+mn-lt"/>
                <a:ea typeface="ＭＳ Ｐゴシック" panose="020B0600070205080204" pitchFamily="34" charset="-128"/>
              </a:rPr>
              <a:t>;</a:t>
            </a:r>
          </a:p>
          <a:p>
            <a:pPr marL="350838" lvl="1" indent="-174625" eaLnBrk="1" hangingPunct="1">
              <a:buFontTx/>
              <a:buAutoNum type="arabicPeriod" startAt="2"/>
            </a:pPr>
            <a:r>
              <a:rPr lang="en-GB" altLang="en-GB" sz="1000" dirty="0">
                <a:latin typeface="+mn-lt"/>
                <a:ea typeface="ＭＳ Ｐゴシック" panose="020B0600070205080204" pitchFamily="34" charset="-128"/>
              </a:rPr>
              <a:t> a definition of the desired goal; and</a:t>
            </a:r>
          </a:p>
          <a:p>
            <a:pPr marL="350838" lvl="1" indent="-174625" eaLnBrk="1" hangingPunct="1">
              <a:buFontTx/>
              <a:buAutoNum type="arabicPeriod" startAt="3"/>
            </a:pPr>
            <a:r>
              <a:rPr lang="en-GB" altLang="en-GB" sz="1000" dirty="0">
                <a:latin typeface="+mn-lt"/>
                <a:ea typeface="ＭＳ Ｐゴシック" panose="020B0600070205080204" pitchFamily="34" charset="-128"/>
              </a:rPr>
              <a:t> practical strategies to close the gap. </a:t>
            </a:r>
          </a:p>
          <a:p>
            <a:endParaRPr lang="en-GB" sz="1000" dirty="0">
              <a:latin typeface="+mn-lt"/>
            </a:endParaRPr>
          </a:p>
          <a:p>
            <a:pPr eaLnBrk="1" hangingPunct="1"/>
            <a:r>
              <a:rPr lang="en-US" altLang="en-US" sz="1000" dirty="0">
                <a:latin typeface="+mn-lt"/>
                <a:ea typeface="ＭＳ Ｐゴシック" panose="020B0600070205080204" pitchFamily="34" charset="-128"/>
              </a:rPr>
              <a:t>Image from: https://www.google.com/url?sa=i&amp;url=https%3A%2F%2Fwww.freepik.com%2Ffree-vector%2Fhand-building-bridge_1131112.htm&amp;psig=AOvVaw0RH8qrrWj3Nq4EEs7LIdn0&amp;ust=1639820900871000&amp;source=images&amp;cd=vfe&amp;ved=0CAgQjRxqFwoTCPidqJLH6vQCFQAAAAAdAAAAABAO</a:t>
            </a:r>
          </a:p>
        </p:txBody>
      </p:sp>
      <p:sp>
        <p:nvSpPr>
          <p:cNvPr id="4" name="Slide Number Placeholder 3"/>
          <p:cNvSpPr>
            <a:spLocks noGrp="1"/>
          </p:cNvSpPr>
          <p:nvPr>
            <p:ph type="sldNum" sz="quarter" idx="5"/>
          </p:nvPr>
        </p:nvSpPr>
        <p:spPr/>
        <p:txBody>
          <a:bodyPr/>
          <a:lstStyle/>
          <a:p>
            <a:fld id="{F0B57B14-6D57-954D-8E29-087FBBFA7F56}" type="slidenum">
              <a:rPr lang="en-US" smtClean="0"/>
              <a:t>5</a:t>
            </a:fld>
            <a:endParaRPr lang="en-US"/>
          </a:p>
        </p:txBody>
      </p:sp>
    </p:spTree>
    <p:extLst>
      <p:ext uri="{BB962C8B-B14F-4D97-AF65-F5344CB8AC3E}">
        <p14:creationId xmlns:p14="http://schemas.microsoft.com/office/powerpoint/2010/main" val="4165613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sz="1050" dirty="0">
                <a:latin typeface="+mn-lt"/>
                <a:ea typeface="ＭＳ Ｐゴシック" panose="020B0600070205080204" pitchFamily="34" charset="-128"/>
              </a:rPr>
              <a:t>Note that it’s this advice on </a:t>
            </a:r>
            <a:r>
              <a:rPr lang="en-GB" altLang="en-US" sz="1050" u="sng" dirty="0">
                <a:latin typeface="+mn-lt"/>
                <a:ea typeface="ＭＳ Ｐゴシック" panose="020B0600070205080204" pitchFamily="34" charset="-128"/>
              </a:rPr>
              <a:t>how</a:t>
            </a:r>
            <a:r>
              <a:rPr lang="en-GB" altLang="en-US" sz="1050" dirty="0">
                <a:latin typeface="+mn-lt"/>
                <a:ea typeface="ＭＳ Ｐゴシック" panose="020B0600070205080204" pitchFamily="34" charset="-128"/>
              </a:rPr>
              <a:t> to improve that is critical, as to be truly formative, the feedback must inform the </a:t>
            </a:r>
            <a:r>
              <a:rPr lang="en-GB" altLang="en-US" sz="1050" u="sng" dirty="0">
                <a:latin typeface="+mn-lt"/>
                <a:ea typeface="ＭＳ Ｐゴシック" panose="020B0600070205080204" pitchFamily="34" charset="-128"/>
              </a:rPr>
              <a:t>next steps</a:t>
            </a:r>
            <a:r>
              <a:rPr lang="en-GB" altLang="en-US" sz="1050" dirty="0">
                <a:latin typeface="+mn-lt"/>
                <a:ea typeface="ＭＳ Ｐゴシック" panose="020B0600070205080204" pitchFamily="34" charset="-128"/>
              </a:rPr>
              <a:t> in the learning process. To suggest ‘Work Harder’ isn’t  enough.  Formative feedback needs to point them towards </a:t>
            </a:r>
            <a:r>
              <a:rPr lang="en-GB" altLang="en-US" sz="1050" u="sng" dirty="0">
                <a:latin typeface="+mn-lt"/>
                <a:ea typeface="ＭＳ Ｐゴシック" panose="020B0600070205080204" pitchFamily="34" charset="-128"/>
              </a:rPr>
              <a:t>ways</a:t>
            </a:r>
            <a:r>
              <a:rPr lang="en-GB" altLang="en-US" sz="1050" dirty="0">
                <a:latin typeface="+mn-lt"/>
                <a:ea typeface="ＭＳ Ｐゴシック" panose="020B0600070205080204" pitchFamily="34" charset="-128"/>
              </a:rPr>
              <a:t> to realise the improvement and reach the goal.</a:t>
            </a:r>
            <a:endParaRPr lang="en-US" altLang="en-US" sz="1050" dirty="0">
              <a:latin typeface="+mn-lt"/>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F0B57B14-6D57-954D-8E29-087FBBFA7F56}" type="slidenum">
              <a:rPr lang="en-US" smtClean="0"/>
              <a:t>6</a:t>
            </a:fld>
            <a:endParaRPr lang="en-US"/>
          </a:p>
        </p:txBody>
      </p:sp>
    </p:spTree>
    <p:extLst>
      <p:ext uri="{BB962C8B-B14F-4D97-AF65-F5344CB8AC3E}">
        <p14:creationId xmlns:p14="http://schemas.microsoft.com/office/powerpoint/2010/main" val="1989592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https://www.youtube.com/watch?v=GioY3nQPSck</a:t>
            </a:r>
          </a:p>
          <a:p>
            <a:r>
              <a:rPr lang="en-GB" dirty="0"/>
              <a:t>1 minute video clip</a:t>
            </a:r>
          </a:p>
          <a:p>
            <a:endParaRPr lang="en-GB" dirty="0"/>
          </a:p>
          <a:p>
            <a:r>
              <a:rPr lang="en-GB" b="1" dirty="0"/>
              <a:t>Assessment is feedback to teachers of our impact</a:t>
            </a:r>
            <a:r>
              <a:rPr lang="en-GB" dirty="0"/>
              <a:t>, so we can make adjustments that are critical to the learner experience.</a:t>
            </a:r>
          </a:p>
          <a:p>
            <a:r>
              <a:rPr lang="en-GB" dirty="0"/>
              <a:t>Where am I going? How am I going? Where to next?</a:t>
            </a:r>
          </a:p>
        </p:txBody>
      </p:sp>
      <p:sp>
        <p:nvSpPr>
          <p:cNvPr id="4" name="Slide Number Placeholder 3"/>
          <p:cNvSpPr>
            <a:spLocks noGrp="1"/>
          </p:cNvSpPr>
          <p:nvPr>
            <p:ph type="sldNum" sz="quarter" idx="5"/>
          </p:nvPr>
        </p:nvSpPr>
        <p:spPr/>
        <p:txBody>
          <a:bodyPr/>
          <a:lstStyle/>
          <a:p>
            <a:fld id="{F0B57B14-6D57-954D-8E29-087FBBFA7F56}" type="slidenum">
              <a:rPr lang="en-US" smtClean="0"/>
              <a:t>7</a:t>
            </a:fld>
            <a:endParaRPr lang="en-US"/>
          </a:p>
        </p:txBody>
      </p:sp>
    </p:spTree>
    <p:extLst>
      <p:ext uri="{BB962C8B-B14F-4D97-AF65-F5344CB8AC3E}">
        <p14:creationId xmlns:p14="http://schemas.microsoft.com/office/powerpoint/2010/main" val="1278329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alibri" panose="020F0502020204030204" pitchFamily="34" charset="0"/>
              </a:rPr>
              <a:t>Providing learners with marks or grades doesn’t indicate to the learner what they need to do to improve.  When marks and grades are accompanied by comments, pupils generally ignore the comments.    Black and William (1998)   Comparisons and poor marks can result in pupils becoming demotivated.    SMART Specific, Measurable, Achievable, Realistic and Timed.   Feedback DURING the learning!</a:t>
            </a:r>
            <a:r>
              <a:rPr lang="en-GB" sz="1200" b="0" i="0" dirty="0">
                <a:solidFill>
                  <a:srgbClr val="000000"/>
                </a:solidFill>
                <a:effectLst/>
                <a:latin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dirty="0">
                <a:solidFill>
                  <a:srgbClr val="000000"/>
                </a:solidFill>
                <a:effectLst/>
                <a:latin typeface="Calibri" panose="020F0502020204030204" pitchFamily="34" charset="0"/>
              </a:rPr>
              <a:t>Hattie video clip on slide before:</a:t>
            </a:r>
          </a:p>
          <a:p>
            <a:r>
              <a:rPr lang="en-GB" dirty="0"/>
              <a:t>Assessment is feedback to teachers of our impact, so we can make adjustments that are critical to the learner experience.</a:t>
            </a:r>
          </a:p>
          <a:p>
            <a:r>
              <a:rPr lang="en-GB" dirty="0"/>
              <a:t>Where am I going? How am I going? Where to next?</a:t>
            </a:r>
            <a:endParaRPr lang="en-GB" i="1" dirty="0"/>
          </a:p>
          <a:p>
            <a:endParaRPr lang="en-GB" dirty="0"/>
          </a:p>
        </p:txBody>
      </p:sp>
      <p:sp>
        <p:nvSpPr>
          <p:cNvPr id="4" name="Slide Number Placeholder 3"/>
          <p:cNvSpPr>
            <a:spLocks noGrp="1"/>
          </p:cNvSpPr>
          <p:nvPr>
            <p:ph type="sldNum" sz="quarter" idx="5"/>
          </p:nvPr>
        </p:nvSpPr>
        <p:spPr/>
        <p:txBody>
          <a:bodyPr/>
          <a:lstStyle/>
          <a:p>
            <a:fld id="{F0B57B14-6D57-954D-8E29-087FBBFA7F56}" type="slidenum">
              <a:rPr lang="en-US" smtClean="0"/>
              <a:t>8</a:t>
            </a:fld>
            <a:endParaRPr lang="en-US"/>
          </a:p>
        </p:txBody>
      </p:sp>
    </p:spTree>
    <p:extLst>
      <p:ext uri="{BB962C8B-B14F-4D97-AF65-F5344CB8AC3E}">
        <p14:creationId xmlns:p14="http://schemas.microsoft.com/office/powerpoint/2010/main" val="1435816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0" i="0" u="none" strike="noStrike" dirty="0">
                <a:solidFill>
                  <a:srgbClr val="000000"/>
                </a:solidFill>
                <a:effectLst/>
                <a:latin typeface="+mn-lt"/>
              </a:rPr>
              <a:t>Now let’s talk about why formative feedback is so important.</a:t>
            </a:r>
            <a:r>
              <a:rPr lang="en-US" sz="1200" b="0" i="0" dirty="0">
                <a:solidFill>
                  <a:srgbClr val="444444"/>
                </a:solidFill>
                <a:effectLst/>
                <a:latin typeface="+mn-lt"/>
              </a:rPr>
              <a:t>​</a:t>
            </a:r>
            <a:endParaRPr lang="en-US" b="0" i="0" dirty="0">
              <a:solidFill>
                <a:srgbClr val="444444"/>
              </a:solidFill>
              <a:effectLst/>
              <a:latin typeface="+mn-lt"/>
            </a:endParaRPr>
          </a:p>
          <a:p>
            <a:pPr algn="l" rtl="0" fontAlgn="base"/>
            <a:r>
              <a:rPr lang="en-GB" sz="1200" b="0" i="0" dirty="0">
                <a:solidFill>
                  <a:srgbClr val="444444"/>
                </a:solidFill>
                <a:effectLst/>
                <a:latin typeface="+mn-lt"/>
              </a:rPr>
              <a:t>​</a:t>
            </a:r>
            <a:endParaRPr lang="en-GB" b="0" i="0" dirty="0">
              <a:solidFill>
                <a:srgbClr val="444444"/>
              </a:solidFill>
              <a:effectLst/>
              <a:latin typeface="+mn-lt"/>
            </a:endParaRPr>
          </a:p>
          <a:p>
            <a:pPr algn="l" rtl="0" fontAlgn="base"/>
            <a:r>
              <a:rPr lang="en-GB" sz="1200" b="0" i="0" u="none" strike="noStrike" dirty="0">
                <a:solidFill>
                  <a:srgbClr val="000000"/>
                </a:solidFill>
                <a:effectLst/>
                <a:latin typeface="+mn-lt"/>
              </a:rPr>
              <a:t>Let me start by asking you a question:  Who marks/grades every piece of work/activity their pupils produce?  What’s the ratio of marked activities to unmarked activities?  80/20?  50/50?  25/75?</a:t>
            </a:r>
            <a:r>
              <a:rPr lang="en-US" sz="1200" b="0" i="0" dirty="0">
                <a:solidFill>
                  <a:srgbClr val="444444"/>
                </a:solidFill>
                <a:effectLst/>
                <a:latin typeface="+mn-lt"/>
              </a:rPr>
              <a:t>​</a:t>
            </a:r>
            <a:endParaRPr lang="en-US" b="0" i="0" dirty="0">
              <a:solidFill>
                <a:srgbClr val="444444"/>
              </a:solidFill>
              <a:effectLst/>
              <a:latin typeface="+mn-lt"/>
            </a:endParaRPr>
          </a:p>
          <a:p>
            <a:pPr algn="l" rtl="0" fontAlgn="base">
              <a:buFont typeface="Arial" panose="020B0604020202020204" pitchFamily="34" charset="0"/>
              <a:buChar char="•"/>
            </a:pPr>
            <a:endParaRPr lang="en-GB" sz="1200" b="0" i="0" dirty="0">
              <a:solidFill>
                <a:srgbClr val="444444"/>
              </a:solidFill>
              <a:effectLst/>
              <a:latin typeface="+mn-lt"/>
            </a:endParaRPr>
          </a:p>
          <a:p>
            <a:pPr algn="l" rtl="0" fontAlgn="base"/>
            <a:r>
              <a:rPr lang="en-GB" sz="1200" b="0" i="0" u="none" strike="noStrike" dirty="0">
                <a:solidFill>
                  <a:srgbClr val="000000"/>
                </a:solidFill>
                <a:effectLst/>
                <a:latin typeface="+mn-lt"/>
              </a:rPr>
              <a:t>I ask because many of us put a lot of time into marking pupils’ work, and this is useful for proving the learning.  But the question, in terms of </a:t>
            </a:r>
            <a:r>
              <a:rPr lang="en-GB" sz="1200" b="0" i="0" u="none" strike="noStrike" dirty="0" err="1">
                <a:solidFill>
                  <a:srgbClr val="000000"/>
                </a:solidFill>
                <a:effectLst/>
                <a:latin typeface="+mn-lt"/>
              </a:rPr>
              <a:t>AfL</a:t>
            </a:r>
            <a:r>
              <a:rPr lang="en-GB" sz="1200" b="0" i="0" u="none" strike="noStrike" dirty="0">
                <a:solidFill>
                  <a:srgbClr val="000000"/>
                </a:solidFill>
                <a:effectLst/>
                <a:latin typeface="+mn-lt"/>
              </a:rPr>
              <a:t>, is: </a:t>
            </a:r>
            <a:r>
              <a:rPr lang="en-GB" sz="1200" b="1" i="0" u="none" strike="noStrike" dirty="0">
                <a:solidFill>
                  <a:srgbClr val="000000"/>
                </a:solidFill>
                <a:effectLst/>
                <a:latin typeface="+mn-lt"/>
              </a:rPr>
              <a:t>Does a mark help the pupil?</a:t>
            </a:r>
            <a:r>
              <a:rPr lang="en-US" sz="1200" b="0" i="0" dirty="0">
                <a:solidFill>
                  <a:srgbClr val="444444"/>
                </a:solidFill>
                <a:effectLst/>
                <a:latin typeface="+mn-lt"/>
              </a:rPr>
              <a:t>​</a:t>
            </a:r>
            <a:endParaRPr lang="en-US" b="0" i="0" dirty="0">
              <a:solidFill>
                <a:srgbClr val="444444"/>
              </a:solidFill>
              <a:effectLst/>
              <a:latin typeface="+mn-lt"/>
            </a:endParaRPr>
          </a:p>
          <a:p>
            <a:pPr algn="l" rtl="0" fontAlgn="base"/>
            <a:r>
              <a:rPr lang="en-GB" sz="1200" b="0" i="0" dirty="0">
                <a:solidFill>
                  <a:srgbClr val="444444"/>
                </a:solidFill>
                <a:effectLst/>
                <a:latin typeface="+mn-lt"/>
              </a:rPr>
              <a:t>​</a:t>
            </a:r>
            <a:endParaRPr lang="en-GB" b="0" i="0" dirty="0">
              <a:solidFill>
                <a:srgbClr val="444444"/>
              </a:solidFill>
              <a:effectLst/>
              <a:latin typeface="+mn-lt"/>
            </a:endParaRPr>
          </a:p>
          <a:p>
            <a:pPr algn="l" rtl="0" fontAlgn="base"/>
            <a:r>
              <a:rPr lang="en-GB" sz="1200" b="1" i="0" u="none" strike="noStrike" dirty="0">
                <a:solidFill>
                  <a:srgbClr val="000000"/>
                </a:solidFill>
                <a:effectLst/>
                <a:latin typeface="+mn-lt"/>
              </a:rPr>
              <a:t>Research says the answer is NO.  </a:t>
            </a:r>
            <a:r>
              <a:rPr lang="en-GB" sz="1200" b="0" i="0" u="none" strike="noStrike" dirty="0">
                <a:solidFill>
                  <a:srgbClr val="000000"/>
                </a:solidFill>
                <a:effectLst/>
                <a:latin typeface="+mn-lt"/>
              </a:rPr>
              <a:t>For example, telling a pupil that they scored 4 out of 10 tells them that they are not achieving, but it says nothing about how to do better.</a:t>
            </a:r>
            <a:r>
              <a:rPr lang="en-US" sz="1200" b="0" i="0" dirty="0">
                <a:solidFill>
                  <a:srgbClr val="444444"/>
                </a:solidFill>
                <a:effectLst/>
                <a:latin typeface="+mn-lt"/>
              </a:rPr>
              <a:t>​</a:t>
            </a:r>
            <a:endParaRPr lang="en-US" b="0" i="0" dirty="0">
              <a:solidFill>
                <a:srgbClr val="444444"/>
              </a:solidFill>
              <a:effectLst/>
              <a:latin typeface="+mn-lt"/>
            </a:endParaRPr>
          </a:p>
          <a:p>
            <a:pPr algn="l" rtl="0" fontAlgn="base"/>
            <a:r>
              <a:rPr lang="en-GB" sz="1200" b="0" i="0" dirty="0">
                <a:solidFill>
                  <a:srgbClr val="444444"/>
                </a:solidFill>
                <a:effectLst/>
                <a:latin typeface="+mn-lt"/>
              </a:rPr>
              <a:t>​</a:t>
            </a:r>
            <a:endParaRPr lang="en-GB" b="0" i="0" dirty="0">
              <a:solidFill>
                <a:srgbClr val="444444"/>
              </a:solidFill>
              <a:effectLst/>
              <a:latin typeface="+mn-lt"/>
            </a:endParaRPr>
          </a:p>
          <a:p>
            <a:pPr algn="l" rtl="0" fontAlgn="base"/>
            <a:r>
              <a:rPr lang="en-GB" sz="1200" b="0" i="0" u="none" strike="noStrike" dirty="0">
                <a:solidFill>
                  <a:srgbClr val="000000"/>
                </a:solidFill>
                <a:effectLst/>
                <a:latin typeface="+mn-lt"/>
              </a:rPr>
              <a:t>In addition, over-emphasis on, and over-use of, grades and marks can create a competitive culture in your classroom.  Research indicates that this leads to high achievers becoming complacent and low achievers becoming demotivated.</a:t>
            </a:r>
            <a:r>
              <a:rPr lang="en-US" sz="1200" b="0" i="0" dirty="0">
                <a:solidFill>
                  <a:srgbClr val="444444"/>
                </a:solidFill>
                <a:effectLst/>
                <a:latin typeface="+mn-lt"/>
              </a:rPr>
              <a:t>​</a:t>
            </a:r>
            <a:endParaRPr lang="en-US" b="0" i="0" dirty="0">
              <a:solidFill>
                <a:srgbClr val="444444"/>
              </a:solidFill>
              <a:effectLst/>
              <a:latin typeface="+mn-lt"/>
            </a:endParaRPr>
          </a:p>
          <a:p>
            <a:pPr algn="l" rtl="0" fontAlgn="base"/>
            <a:r>
              <a:rPr lang="en-GB" sz="1200" b="0" i="0" dirty="0">
                <a:solidFill>
                  <a:srgbClr val="444444"/>
                </a:solidFill>
                <a:effectLst/>
                <a:latin typeface="+mn-lt"/>
              </a:rPr>
              <a:t>​</a:t>
            </a:r>
            <a:endParaRPr lang="en-GB" b="0" i="0" dirty="0">
              <a:solidFill>
                <a:srgbClr val="444444"/>
              </a:solidFill>
              <a:effectLst/>
              <a:latin typeface="+mn-lt"/>
            </a:endParaRPr>
          </a:p>
          <a:p>
            <a:pPr algn="l" rtl="0" fontAlgn="base"/>
            <a:r>
              <a:rPr lang="en-GB" sz="1200" b="1" i="0" u="none" strike="noStrike" dirty="0">
                <a:solidFill>
                  <a:srgbClr val="000000"/>
                </a:solidFill>
                <a:effectLst/>
                <a:latin typeface="+mn-lt"/>
              </a:rPr>
              <a:t>Carol Dweck’s </a:t>
            </a:r>
            <a:r>
              <a:rPr lang="en-GB" sz="1200" b="0" i="0" u="none" strike="noStrike" dirty="0">
                <a:solidFill>
                  <a:srgbClr val="000000"/>
                </a:solidFill>
                <a:effectLst/>
                <a:latin typeface="+mn-lt"/>
              </a:rPr>
              <a:t>work on students’ motivations -  She found that feedback in the form of gold-stars, grades, or place-in-class ranking focuses students on performance rather than their learning.</a:t>
            </a:r>
            <a:r>
              <a:rPr lang="en-US" sz="1200" b="0" i="0" dirty="0">
                <a:solidFill>
                  <a:srgbClr val="444444"/>
                </a:solidFill>
                <a:effectLst/>
                <a:latin typeface="+mn-lt"/>
              </a:rPr>
              <a:t>​ </a:t>
            </a:r>
            <a:r>
              <a:rPr lang="en-GB" sz="1200" b="0" i="0" u="none" strike="noStrike" dirty="0">
                <a:solidFill>
                  <a:srgbClr val="000000"/>
                </a:solidFill>
                <a:effectLst/>
                <a:latin typeface="+mn-lt"/>
              </a:rPr>
              <a:t>As a result, learners actively avoid risk and extending themselves during new learning in order to ensure they secure the reward.</a:t>
            </a:r>
            <a:r>
              <a:rPr lang="en-US" sz="1200" b="0" i="0" dirty="0">
                <a:solidFill>
                  <a:srgbClr val="444444"/>
                </a:solidFill>
                <a:effectLst/>
                <a:latin typeface="+mn-lt"/>
              </a:rPr>
              <a:t>​</a:t>
            </a:r>
            <a:endParaRPr lang="en-US" b="0" i="0" dirty="0">
              <a:solidFill>
                <a:srgbClr val="444444"/>
              </a:solidFill>
              <a:effectLst/>
              <a:latin typeface="+mn-lt"/>
            </a:endParaRPr>
          </a:p>
        </p:txBody>
      </p:sp>
      <p:sp>
        <p:nvSpPr>
          <p:cNvPr id="4" name="Slide Number Placeholder 3"/>
          <p:cNvSpPr>
            <a:spLocks noGrp="1"/>
          </p:cNvSpPr>
          <p:nvPr>
            <p:ph type="sldNum" sz="quarter" idx="5"/>
          </p:nvPr>
        </p:nvSpPr>
        <p:spPr/>
        <p:txBody>
          <a:bodyPr/>
          <a:lstStyle/>
          <a:p>
            <a:fld id="{F0B57B14-6D57-954D-8E29-087FBBFA7F56}" type="slidenum">
              <a:rPr lang="en-US" smtClean="0"/>
              <a:t>9</a:t>
            </a:fld>
            <a:endParaRPr lang="en-US"/>
          </a:p>
        </p:txBody>
      </p:sp>
    </p:spTree>
    <p:extLst>
      <p:ext uri="{BB962C8B-B14F-4D97-AF65-F5344CB8AC3E}">
        <p14:creationId xmlns:p14="http://schemas.microsoft.com/office/powerpoint/2010/main" val="4203636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00B0F0"/>
                </a:solidFill>
                <a:latin typeface="+mn-lt"/>
                <a:cs typeface="Calibri"/>
                <a:hlinkClick r:id="" action="ppaction://noaction">
                  <a:extLst>
                    <a:ext uri="{A12FA001-AC4F-418D-AE19-62706E023703}">
                      <ahyp:hlinkClr xmlns:ahyp="http://schemas.microsoft.com/office/drawing/2018/hyperlinkcolor" val="tx"/>
                    </a:ext>
                  </a:extLst>
                </a:hlinkClick>
              </a:rPr>
              <a:t>https</a:t>
            </a:r>
            <a:r>
              <a:rPr lang="en-GB" sz="1000" dirty="0">
                <a:solidFill>
                  <a:srgbClr val="00B0F0"/>
                </a:solidFill>
                <a:latin typeface="+mn-lt"/>
                <a:cs typeface="Calibri"/>
                <a:hlinkClick r:id="rId3">
                  <a:extLst>
                    <a:ext uri="{A12FA001-AC4F-418D-AE19-62706E023703}">
                      <ahyp:hlinkClr xmlns:ahyp="http://schemas.microsoft.com/office/drawing/2018/hyperlinkcolor" val="tx"/>
                    </a:ext>
                  </a:extLst>
                </a:hlinkClick>
              </a:rPr>
              <a:t>://www.youtube.com/watch?v=n7Ox5aoZ4ww</a:t>
            </a:r>
            <a:r>
              <a:rPr lang="en-GB" sz="1000" dirty="0">
                <a:solidFill>
                  <a:srgbClr val="00B0F0"/>
                </a:solidFill>
                <a:latin typeface="+mn-lt"/>
                <a:cs typeface="Calibri"/>
              </a:rPr>
              <a:t> - 3 minute video clip</a:t>
            </a:r>
          </a:p>
          <a:p>
            <a:r>
              <a:rPr lang="en-GB" sz="1000" b="0" i="0" dirty="0">
                <a:solidFill>
                  <a:srgbClr val="030303"/>
                </a:solidFill>
                <a:effectLst/>
                <a:latin typeface="+mn-lt"/>
              </a:rPr>
              <a:t>In this clip Dylan </a:t>
            </a:r>
            <a:r>
              <a:rPr lang="en-GB" sz="1000" b="0" i="0" dirty="0" err="1">
                <a:solidFill>
                  <a:srgbClr val="030303"/>
                </a:solidFill>
                <a:effectLst/>
                <a:latin typeface="+mn-lt"/>
              </a:rPr>
              <a:t>Wiliam</a:t>
            </a:r>
            <a:r>
              <a:rPr lang="en-GB" sz="1000" b="0" i="0" dirty="0">
                <a:solidFill>
                  <a:srgbClr val="030303"/>
                </a:solidFill>
                <a:effectLst/>
                <a:latin typeface="+mn-lt"/>
              </a:rPr>
              <a:t> reviews the importance of giving learners effective feedback as an integral component of formative assessment.</a:t>
            </a:r>
          </a:p>
          <a:p>
            <a:endParaRPr lang="en-GB" sz="1000" b="0" i="0" dirty="0">
              <a:solidFill>
                <a:srgbClr val="030303"/>
              </a:solidFill>
              <a:effectLst/>
              <a:latin typeface="+mn-lt"/>
            </a:endParaRPr>
          </a:p>
          <a:p>
            <a:r>
              <a:rPr lang="en-GB" sz="1100" b="1" i="0" dirty="0">
                <a:solidFill>
                  <a:srgbClr val="030303"/>
                </a:solidFill>
                <a:effectLst/>
                <a:latin typeface="+mn-lt"/>
              </a:rPr>
              <a:t>After video </a:t>
            </a:r>
            <a:r>
              <a:rPr lang="en-GB" sz="1000" b="0" i="0" dirty="0">
                <a:solidFill>
                  <a:srgbClr val="030303"/>
                </a:solidFill>
                <a:effectLst/>
                <a:latin typeface="+mn-lt"/>
              </a:rPr>
              <a:t>- pause to discuss the comments about “ego involving” and “task involving” feedback. Do you agree with his comments? Is there a place for “ego” feedback?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1" dirty="0">
                <a:solidFill>
                  <a:srgbClr val="030303"/>
                </a:solidFill>
                <a:effectLst/>
                <a:latin typeface="+mn-lt"/>
              </a:rPr>
              <a:t>Sometimes “ego” feedback is exactly what a learner needs in that moment in time. You as a practitioner will know that because you’ll know your learners. Take on board what Dylan </a:t>
            </a:r>
            <a:r>
              <a:rPr lang="en-GB" sz="1000" b="0" i="1" dirty="0" err="1">
                <a:solidFill>
                  <a:srgbClr val="030303"/>
                </a:solidFill>
                <a:effectLst/>
                <a:latin typeface="+mn-lt"/>
              </a:rPr>
              <a:t>Wiliam</a:t>
            </a:r>
            <a:r>
              <a:rPr lang="en-GB" sz="1000" b="0" i="1" dirty="0">
                <a:solidFill>
                  <a:srgbClr val="030303"/>
                </a:solidFill>
                <a:effectLst/>
                <a:latin typeface="+mn-lt"/>
              </a:rPr>
              <a:t> says that is it not the most effective - so we do need to make sure we use “task” feedback too. </a:t>
            </a:r>
            <a:r>
              <a:rPr lang="en-GB" sz="1000" i="1" dirty="0"/>
              <a:t>Motivation and engagement are key to learning and teaching. We need to give some of the ego-involving feedback to build relationships with the learners. </a:t>
            </a:r>
          </a:p>
          <a:p>
            <a:endParaRPr lang="en-GB" sz="1000" b="1" i="1" dirty="0">
              <a:solidFill>
                <a:srgbClr val="030303"/>
              </a:solidFill>
              <a:effectLst/>
              <a:latin typeface="+mn-lt"/>
            </a:endParaRPr>
          </a:p>
          <a:p>
            <a:r>
              <a:rPr lang="en-GB" sz="1000" b="1" i="1" dirty="0">
                <a:solidFill>
                  <a:srgbClr val="030303"/>
                </a:solidFill>
                <a:effectLst/>
                <a:latin typeface="+mn-lt"/>
              </a:rPr>
              <a:t>He says “Good feedback causes thinking” </a:t>
            </a:r>
            <a:endParaRPr lang="en-GB" sz="1000" i="1" dirty="0">
              <a:latin typeface="+mn-lt"/>
            </a:endParaRPr>
          </a:p>
        </p:txBody>
      </p:sp>
      <p:sp>
        <p:nvSpPr>
          <p:cNvPr id="4" name="Slide Number Placeholder 3"/>
          <p:cNvSpPr>
            <a:spLocks noGrp="1"/>
          </p:cNvSpPr>
          <p:nvPr>
            <p:ph type="sldNum" sz="quarter" idx="5"/>
          </p:nvPr>
        </p:nvSpPr>
        <p:spPr/>
        <p:txBody>
          <a:bodyPr/>
          <a:lstStyle/>
          <a:p>
            <a:fld id="{F0B57B14-6D57-954D-8E29-087FBBFA7F56}" type="slidenum">
              <a:rPr lang="en-US" smtClean="0"/>
              <a:t>10</a:t>
            </a:fld>
            <a:endParaRPr lang="en-US"/>
          </a:p>
        </p:txBody>
      </p:sp>
    </p:spTree>
    <p:extLst>
      <p:ext uri="{BB962C8B-B14F-4D97-AF65-F5344CB8AC3E}">
        <p14:creationId xmlns:p14="http://schemas.microsoft.com/office/powerpoint/2010/main" val="2083995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sz="1050" dirty="0">
                <a:latin typeface="+mn-lt"/>
                <a:ea typeface="ＭＳ Ｐゴシック" panose="020B0600070205080204" pitchFamily="34" charset="-128"/>
              </a:rPr>
              <a:t>There </a:t>
            </a:r>
            <a:r>
              <a:rPr lang="en-GB" altLang="en-US" sz="1050" b="0" dirty="0">
                <a:latin typeface="+mn-lt"/>
                <a:ea typeface="ＭＳ Ｐゴシック" panose="020B0600070205080204" pitchFamily="34" charset="-128"/>
              </a:rPr>
              <a:t>are</a:t>
            </a:r>
            <a:r>
              <a:rPr lang="en-GB" altLang="en-US" sz="1050" b="1" dirty="0">
                <a:latin typeface="+mn-lt"/>
                <a:ea typeface="ＭＳ Ｐゴシック" panose="020B0600070205080204" pitchFamily="34" charset="-128"/>
              </a:rPr>
              <a:t> two types of feedback </a:t>
            </a:r>
            <a:r>
              <a:rPr lang="en-GB" altLang="en-US" sz="1050" dirty="0">
                <a:latin typeface="+mn-lt"/>
                <a:ea typeface="ＭＳ Ｐゴシック" panose="020B0600070205080204" pitchFamily="34" charset="-128"/>
              </a:rPr>
              <a:t>that may be given to pupils: oral and written. </a:t>
            </a:r>
          </a:p>
          <a:p>
            <a:pPr eaLnBrk="1" hangingPunct="1"/>
            <a:r>
              <a:rPr lang="en-GB" altLang="en-US" sz="1050" dirty="0">
                <a:latin typeface="+mn-lt"/>
                <a:ea typeface="ＭＳ Ｐゴシック" panose="020B0600070205080204" pitchFamily="34" charset="-128"/>
              </a:rPr>
              <a:t>Oral feedback is usually given during the lesson and written tends to be given after a task/ homework.</a:t>
            </a:r>
          </a:p>
          <a:p>
            <a:pPr algn="l" rtl="0" fontAlgn="base"/>
            <a:endParaRPr lang="en-GB" sz="1050" b="1" i="0" u="none" strike="noStrike" dirty="0">
              <a:solidFill>
                <a:srgbClr val="000000"/>
              </a:solidFill>
              <a:effectLst/>
              <a:latin typeface="+mn-lt"/>
            </a:endParaRPr>
          </a:p>
          <a:p>
            <a:pPr algn="l" rtl="0" fontAlgn="base"/>
            <a:r>
              <a:rPr lang="en-GB" sz="1050" b="1" i="0" u="none" strike="noStrike" dirty="0">
                <a:solidFill>
                  <a:srgbClr val="000000"/>
                </a:solidFill>
                <a:effectLst/>
                <a:latin typeface="+mn-lt"/>
              </a:rPr>
              <a:t>Oral feedback </a:t>
            </a:r>
            <a:r>
              <a:rPr lang="en-GB" sz="1050" b="0" i="0" u="none" strike="noStrike" dirty="0">
                <a:solidFill>
                  <a:srgbClr val="000000"/>
                </a:solidFill>
                <a:effectLst/>
                <a:latin typeface="+mn-lt"/>
              </a:rPr>
              <a:t>can be underestimated because it is less formal, but it can be a very powerful and effective tool.</a:t>
            </a:r>
            <a:r>
              <a:rPr lang="en-US" sz="1050" b="0" i="0" dirty="0">
                <a:solidFill>
                  <a:srgbClr val="444444"/>
                </a:solidFill>
                <a:effectLst/>
                <a:latin typeface="+mn-lt"/>
              </a:rPr>
              <a:t>​</a:t>
            </a:r>
            <a:endParaRPr lang="en-GB" sz="1050" b="0" i="0" dirty="0">
              <a:solidFill>
                <a:srgbClr val="444444"/>
              </a:solidFill>
              <a:effectLst/>
              <a:latin typeface="+mn-lt"/>
            </a:endParaRPr>
          </a:p>
          <a:p>
            <a:pPr algn="l" rtl="0" fontAlgn="base"/>
            <a:r>
              <a:rPr lang="en-GB" sz="1050" b="0" i="0" u="none" strike="noStrike" dirty="0">
                <a:solidFill>
                  <a:srgbClr val="000000"/>
                </a:solidFill>
                <a:effectLst/>
                <a:latin typeface="+mn-lt"/>
              </a:rPr>
              <a:t>This is especially true for younger pupils, because it is personal and immediate.</a:t>
            </a:r>
            <a:r>
              <a:rPr lang="en-US" sz="1050" b="0" i="0" dirty="0">
                <a:solidFill>
                  <a:srgbClr val="444444"/>
                </a:solidFill>
                <a:effectLst/>
                <a:latin typeface="+mn-lt"/>
              </a:rPr>
              <a:t>​</a:t>
            </a:r>
            <a:endParaRPr lang="en-GB" sz="1050" b="0" i="0" dirty="0">
              <a:solidFill>
                <a:srgbClr val="444444"/>
              </a:solidFill>
              <a:effectLst/>
              <a:latin typeface="+mn-lt"/>
            </a:endParaRPr>
          </a:p>
          <a:p>
            <a:pPr algn="l" rtl="0" fontAlgn="base"/>
            <a:r>
              <a:rPr lang="en-GB" sz="1050" b="0" i="0" u="none" strike="noStrike" dirty="0">
                <a:solidFill>
                  <a:srgbClr val="000000"/>
                </a:solidFill>
                <a:effectLst/>
                <a:latin typeface="+mn-lt"/>
              </a:rPr>
              <a:t>It’s also interactive, allowing pupils to respond and participate.</a:t>
            </a:r>
            <a:r>
              <a:rPr lang="en-US" sz="1050" b="0" i="0" dirty="0">
                <a:solidFill>
                  <a:srgbClr val="444444"/>
                </a:solidFill>
                <a:effectLst/>
                <a:latin typeface="+mn-lt"/>
              </a:rPr>
              <a:t>​</a:t>
            </a:r>
          </a:p>
          <a:p>
            <a:pPr algn="l" rtl="0" fontAlgn="base"/>
            <a:r>
              <a:rPr lang="en-GB" sz="1050" b="0" i="0" dirty="0">
                <a:solidFill>
                  <a:srgbClr val="444444"/>
                </a:solidFill>
                <a:effectLst/>
                <a:latin typeface="+mn-lt"/>
              </a:rPr>
              <a:t>​</a:t>
            </a:r>
          </a:p>
          <a:p>
            <a:pPr algn="l" rtl="0" fontAlgn="base"/>
            <a:r>
              <a:rPr lang="en-GB" sz="1050" b="0" i="0" u="none" strike="noStrike" dirty="0">
                <a:solidFill>
                  <a:srgbClr val="000000"/>
                </a:solidFill>
                <a:effectLst/>
                <a:latin typeface="+mn-lt"/>
              </a:rPr>
              <a:t>The second type of formative feedback is </a:t>
            </a:r>
            <a:r>
              <a:rPr lang="en-GB" sz="1050" b="1" i="0" u="none" strike="noStrike" dirty="0">
                <a:solidFill>
                  <a:srgbClr val="000000"/>
                </a:solidFill>
                <a:effectLst/>
                <a:latin typeface="+mn-lt"/>
              </a:rPr>
              <a:t>written feedback.</a:t>
            </a:r>
            <a:r>
              <a:rPr lang="en-US" sz="1050" b="1" i="0" dirty="0">
                <a:solidFill>
                  <a:srgbClr val="444444"/>
                </a:solidFill>
                <a:effectLst/>
                <a:latin typeface="+mn-lt"/>
              </a:rPr>
              <a:t>​</a:t>
            </a:r>
            <a:endParaRPr lang="en-GB" sz="1050" b="1" i="0" dirty="0">
              <a:solidFill>
                <a:srgbClr val="444444"/>
              </a:solidFill>
              <a:effectLst/>
              <a:latin typeface="+mn-lt"/>
            </a:endParaRPr>
          </a:p>
          <a:p>
            <a:pPr algn="l" rtl="0" fontAlgn="base"/>
            <a:r>
              <a:rPr lang="en-GB" sz="1050" b="0" i="0" u="none" strike="noStrike" dirty="0">
                <a:solidFill>
                  <a:srgbClr val="000000"/>
                </a:solidFill>
                <a:effectLst/>
                <a:latin typeface="+mn-lt"/>
              </a:rPr>
              <a:t>Written feedback tends to be given after a task/homework.</a:t>
            </a:r>
            <a:r>
              <a:rPr lang="en-US" sz="1050" b="0" i="0" dirty="0">
                <a:solidFill>
                  <a:srgbClr val="444444"/>
                </a:solidFill>
                <a:effectLst/>
                <a:latin typeface="+mn-lt"/>
              </a:rPr>
              <a:t>​</a:t>
            </a:r>
            <a:endParaRPr lang="en-GB" sz="1050" b="0" i="0" dirty="0">
              <a:solidFill>
                <a:srgbClr val="444444"/>
              </a:solidFill>
              <a:effectLst/>
              <a:latin typeface="+mn-lt"/>
            </a:endParaRPr>
          </a:p>
          <a:p>
            <a:pPr algn="l" rtl="0" fontAlgn="base"/>
            <a:r>
              <a:rPr lang="en-GB" sz="1050" b="0" i="0" u="none" strike="noStrike" dirty="0">
                <a:solidFill>
                  <a:srgbClr val="000000"/>
                </a:solidFill>
                <a:effectLst/>
                <a:latin typeface="+mn-lt"/>
              </a:rPr>
              <a:t>Also, there is a very strong argument for making written feedback comment only, which we’ll talk about in a minute.</a:t>
            </a:r>
            <a:r>
              <a:rPr lang="en-US" sz="1050" b="0" i="0" dirty="0">
                <a:solidFill>
                  <a:srgbClr val="444444"/>
                </a:solidFill>
                <a:effectLst/>
                <a:latin typeface="+mn-lt"/>
              </a:rPr>
              <a:t>​</a:t>
            </a:r>
          </a:p>
          <a:p>
            <a:pPr algn="l" rtl="0" fontAlgn="base"/>
            <a:endParaRPr lang="en-US" sz="1050" b="0" i="0" dirty="0">
              <a:solidFill>
                <a:srgbClr val="444444"/>
              </a:solidFill>
              <a:effectLst/>
              <a:latin typeface="+mn-lt"/>
            </a:endParaRPr>
          </a:p>
        </p:txBody>
      </p:sp>
      <p:sp>
        <p:nvSpPr>
          <p:cNvPr id="4" name="Slide Number Placeholder 3"/>
          <p:cNvSpPr>
            <a:spLocks noGrp="1"/>
          </p:cNvSpPr>
          <p:nvPr>
            <p:ph type="sldNum" sz="quarter" idx="5"/>
          </p:nvPr>
        </p:nvSpPr>
        <p:spPr/>
        <p:txBody>
          <a:bodyPr/>
          <a:lstStyle/>
          <a:p>
            <a:fld id="{F0B57B14-6D57-954D-8E29-087FBBFA7F56}" type="slidenum">
              <a:rPr lang="en-US" smtClean="0"/>
              <a:t>11</a:t>
            </a:fld>
            <a:endParaRPr lang="en-US"/>
          </a:p>
        </p:txBody>
      </p:sp>
    </p:spTree>
    <p:extLst>
      <p:ext uri="{BB962C8B-B14F-4D97-AF65-F5344CB8AC3E}">
        <p14:creationId xmlns:p14="http://schemas.microsoft.com/office/powerpoint/2010/main" val="25169087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5627" y="2130426"/>
            <a:ext cx="8737645" cy="1470025"/>
          </a:xfrm>
        </p:spPr>
        <p:txBody>
          <a:bodyPr/>
          <a:lstStyle>
            <a:lvl1pPr algn="ct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047432" y="3886200"/>
            <a:ext cx="7294035"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4081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608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110935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773063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7398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0311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D49522F-E724-D44F-971C-659593D6E6BA}"/>
              </a:ext>
            </a:extLst>
          </p:cNvPr>
          <p:cNvSpPr txBox="1">
            <a:spLocks noChangeArrowheads="1"/>
          </p:cNvSpPr>
          <p:nvPr userDrawn="1"/>
        </p:nvSpPr>
        <p:spPr bwMode="auto">
          <a:xfrm>
            <a:off x="1" y="6610351"/>
            <a:ext cx="733001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GB" altLang="en-US" sz="1200" b="1" i="1">
                <a:solidFill>
                  <a:schemeClr val="bg1"/>
                </a:solidFill>
              </a:rPr>
              <a:t>Equity, Excellence and Empowerment</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443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Welcom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571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we connec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675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ighligh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66224" y="1255000"/>
            <a:ext cx="7467699" cy="4349602"/>
          </a:xfrm>
          <a:prstGeom prst="rect">
            <a:avLst/>
          </a:prstGeom>
        </p:spPr>
        <p:txBody>
          <a:bodyPr rtlCol="0">
            <a:normAutofit/>
          </a:bodyPr>
          <a:lstStyle/>
          <a:p>
            <a:r>
              <a:rPr lang="en-US"/>
              <a:t>Click to edit Master title style</a:t>
            </a:r>
            <a:endParaRPr lang="en-US" dirty="0"/>
          </a:p>
        </p:txBody>
      </p:sp>
    </p:spTree>
    <p:extLst>
      <p:ext uri="{BB962C8B-B14F-4D97-AF65-F5344CB8AC3E}">
        <p14:creationId xmlns:p14="http://schemas.microsoft.com/office/powerpoint/2010/main" val="603361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10023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8052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4584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37465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32770" name="Title Placeholder 1">
            <a:extLst>
              <a:ext uri="{FF2B5EF4-FFF2-40B4-BE49-F238E27FC236}">
                <a16:creationId xmlns:a16="http://schemas.microsoft.com/office/drawing/2014/main" id="{2BD37ABC-3630-8F4C-BC3C-CA10C5B1A1F7}"/>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771" name="Text Placeholder 2">
            <a:extLst>
              <a:ext uri="{FF2B5EF4-FFF2-40B4-BE49-F238E27FC236}">
                <a16:creationId xmlns:a16="http://schemas.microsoft.com/office/drawing/2014/main" id="{F6414FF2-EDE7-FF43-97C6-9721636139FE}"/>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991664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video" Target="https://www.youtube.com/embed/n7Ox5aoZ4ww?feature=oembed" TargetMode="External"/><Relationship Id="rId5" Type="http://schemas.openxmlformats.org/officeDocument/2006/relationships/image" Target="../media/image12.jpeg"/><Relationship Id="rId4" Type="http://schemas.openxmlformats.org/officeDocument/2006/relationships/hyperlink" Target="https://www.youtube.com/watch?v=n7Ox5aoZ4ww"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hyperlink" Target="https://www.shirleyclarke-education.org/what-is-formative-assessmen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hyperlink" Target="https://www.cambridge.org/core/journals/educational-and-developmental-psychologist/article/visible-learning-feedback-j-hattie-s-clarke-2019-visible-learning-feedback-routledge-176-pp-4899-au-paperback-isbn-978113859989-22100-au-hardcover-isbn-9781138599888/9DFFA4F9B6241B5FEF4DF9C9038D00A1"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24.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0.xml"/><Relationship Id="rId1" Type="http://schemas.openxmlformats.org/officeDocument/2006/relationships/video" Target="https://www.youtube.com/embed/LjCzbSLyIwI?feature=oembed" TargetMode="External"/><Relationship Id="rId5" Type="http://schemas.openxmlformats.org/officeDocument/2006/relationships/image" Target="../media/image25.jpeg"/><Relationship Id="rId4" Type="http://schemas.openxmlformats.org/officeDocument/2006/relationships/hyperlink" Target="https://youtu.be/LjCzbSLyIwI"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8" Type="http://schemas.openxmlformats.org/officeDocument/2006/relationships/hyperlink" Target="https://youtu.be/hqh1MRWZjms" TargetMode="External"/><Relationship Id="rId3" Type="http://schemas.openxmlformats.org/officeDocument/2006/relationships/hyperlink" Target="https://www.apa.org/education-career/k12/classroom-data" TargetMode="External"/><Relationship Id="rId7" Type="http://schemas.openxmlformats.org/officeDocument/2006/relationships/hyperlink" Target="https://youtu.be/CXGt53AGGng" TargetMode="External"/><Relationship Id="rId12" Type="http://schemas.openxmlformats.org/officeDocument/2006/relationships/hyperlink" Target="https://www.youtube.com/watch?v=DGNp0AJte_c"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researchgate.net/publication/44836144_Inside_the_Black_Box_Raising_Standards_Through_Classroom_Assessment" TargetMode="External"/><Relationship Id="rId11" Type="http://schemas.openxmlformats.org/officeDocument/2006/relationships/hyperlink" Target="http://www.columbia.edu/~mvp19/ETF/Feedback.pdf" TargetMode="External"/><Relationship Id="rId5" Type="http://schemas.openxmlformats.org/officeDocument/2006/relationships/hyperlink" Target="https://glowscotland.sharepoint.com/sites/PLC/moderationhub/SitePages/Feedback%20and%20Next%20Steps.aspx" TargetMode="External"/><Relationship Id="rId10" Type="http://schemas.openxmlformats.org/officeDocument/2006/relationships/hyperlink" Target="https://youtu.be/S770g-LULFY" TargetMode="External"/><Relationship Id="rId4" Type="http://schemas.openxmlformats.org/officeDocument/2006/relationships/hyperlink" Target="https://www.youtube.com/watch?v=UCMV692itfg" TargetMode="External"/><Relationship Id="rId9" Type="http://schemas.openxmlformats.org/officeDocument/2006/relationships/hyperlink" Target="https://youtu.be/VyymMVRHio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www.researchgate.net/publication/44836144_Inside_the_Black_Box_Raising_Standards_Through_Classroom_Assessment"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video" Target="https://www.youtube.com/embed/GioY3nQPSck?feature=oembed" TargetMode="External"/><Relationship Id="rId5" Type="http://schemas.openxmlformats.org/officeDocument/2006/relationships/hyperlink" Target="https://www.youtube.com/watch?v=GioY3nQPSck" TargetMode="Externa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 y="296092"/>
            <a:ext cx="9692639" cy="1184365"/>
          </a:xfrm>
        </p:spPr>
        <p:txBody>
          <a:bodyPr/>
          <a:lstStyle/>
          <a:p>
            <a:r>
              <a:rPr lang="en-GB" sz="4800" i="1" dirty="0"/>
              <a:t>Learning, Teaching &amp; Assessment</a:t>
            </a:r>
          </a:p>
        </p:txBody>
      </p:sp>
      <p:sp>
        <p:nvSpPr>
          <p:cNvPr id="5" name="Title 1">
            <a:extLst>
              <a:ext uri="{FF2B5EF4-FFF2-40B4-BE49-F238E27FC236}">
                <a16:creationId xmlns:a16="http://schemas.microsoft.com/office/drawing/2014/main" id="{CE4A0422-1993-4F43-9F4F-D2A9057A9ECA}"/>
              </a:ext>
            </a:extLst>
          </p:cNvPr>
          <p:cNvSpPr txBox="1">
            <a:spLocks/>
          </p:cNvSpPr>
          <p:nvPr/>
        </p:nvSpPr>
        <p:spPr bwMode="auto">
          <a:xfrm>
            <a:off x="262890" y="2263698"/>
            <a:ext cx="8126730" cy="2798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bg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a:lstStyle>
          <a:p>
            <a:r>
              <a:rPr lang="en-GB" sz="7200" dirty="0"/>
              <a:t>Feedback and </a:t>
            </a:r>
          </a:p>
          <a:p>
            <a:r>
              <a:rPr lang="en-GB" sz="7200" dirty="0"/>
              <a:t>Next Steps </a:t>
            </a:r>
          </a:p>
          <a:p>
            <a:r>
              <a:rPr lang="en-GB" sz="3000" i="1" dirty="0"/>
              <a:t>Session 7</a:t>
            </a:r>
          </a:p>
        </p:txBody>
      </p:sp>
    </p:spTree>
    <p:extLst>
      <p:ext uri="{BB962C8B-B14F-4D97-AF65-F5344CB8AC3E}">
        <p14:creationId xmlns:p14="http://schemas.microsoft.com/office/powerpoint/2010/main" val="460957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A47B03-9B16-40AA-90FB-0850680B78D3}"/>
              </a:ext>
            </a:extLst>
          </p:cNvPr>
          <p:cNvSpPr/>
          <p:nvPr/>
        </p:nvSpPr>
        <p:spPr>
          <a:xfrm>
            <a:off x="738230" y="6203251"/>
            <a:ext cx="6120680" cy="400110"/>
          </a:xfrm>
          <a:prstGeom prst="rect">
            <a:avLst/>
          </a:prstGeom>
          <a:noFill/>
        </p:spPr>
        <p:txBody>
          <a:bodyPr wrap="square" lIns="91440" tIns="45720" rIns="91440" bIns="45720" anchor="t">
            <a:spAutoFit/>
          </a:bodyPr>
          <a:lstStyle/>
          <a:p>
            <a:pPr algn="ctr"/>
            <a:r>
              <a:rPr lang="en-GB" sz="2000" dirty="0">
                <a:latin typeface="Calibri"/>
                <a:cs typeface="Calibri"/>
              </a:rPr>
              <a:t>Dylan </a:t>
            </a:r>
            <a:r>
              <a:rPr lang="en-GB" sz="2000" dirty="0" err="1">
                <a:latin typeface="Calibri"/>
                <a:cs typeface="Calibri"/>
              </a:rPr>
              <a:t>Wiliam</a:t>
            </a:r>
            <a:r>
              <a:rPr lang="en-GB" sz="2000" dirty="0">
                <a:latin typeface="Calibri"/>
                <a:cs typeface="Calibri"/>
              </a:rPr>
              <a:t>: </a:t>
            </a:r>
            <a:r>
              <a:rPr lang="en-GB" sz="2000" dirty="0">
                <a:latin typeface="Calibri"/>
                <a:cs typeface="Calibri"/>
                <a:hlinkClick r:id="rId4"/>
              </a:rPr>
              <a:t>Feedback on Learning</a:t>
            </a:r>
            <a:r>
              <a:rPr lang="en-GB" sz="2000" dirty="0">
                <a:latin typeface="Calibri"/>
                <a:cs typeface="Calibri"/>
              </a:rPr>
              <a:t> (3mins)</a:t>
            </a:r>
            <a:endParaRPr lang="en-GB" sz="2000" dirty="0">
              <a:solidFill>
                <a:srgbClr val="FF8119"/>
              </a:solidFill>
              <a:latin typeface="Calibri"/>
              <a:cs typeface="Calibri"/>
              <a:hlinkClick r:id="" action="ppaction://noaction">
                <a:extLst>
                  <a:ext uri="{A12FA001-AC4F-418D-AE19-62706E023703}">
                    <ahyp:hlinkClr xmlns:ahyp="http://schemas.microsoft.com/office/drawing/2018/hyperlinkcolor" val="tx"/>
                  </a:ext>
                </a:extLst>
              </a:hlinkClick>
            </a:endParaRPr>
          </a:p>
        </p:txBody>
      </p:sp>
      <p:pic>
        <p:nvPicPr>
          <p:cNvPr id="3" name="Online Media 2" title="Dylan Wiliam: Feedback on learning">
            <a:hlinkClick r:id="" action="ppaction://media"/>
            <a:extLst>
              <a:ext uri="{FF2B5EF4-FFF2-40B4-BE49-F238E27FC236}">
                <a16:creationId xmlns:a16="http://schemas.microsoft.com/office/drawing/2014/main" id="{5C57A57C-53EB-4A49-9AF1-5AD4FA11E7E2}"/>
              </a:ext>
            </a:extLst>
          </p:cNvPr>
          <p:cNvPicPr>
            <a:picLocks noRot="1" noChangeAspect="1"/>
          </p:cNvPicPr>
          <p:nvPr>
            <a:videoFile r:link="rId1"/>
          </p:nvPr>
        </p:nvPicPr>
        <p:blipFill>
          <a:blip r:embed="rId5"/>
          <a:stretch>
            <a:fillRect/>
          </a:stretch>
        </p:blipFill>
        <p:spPr>
          <a:xfrm>
            <a:off x="738230" y="82550"/>
            <a:ext cx="10833100" cy="6120701"/>
          </a:xfrm>
          <a:prstGeom prst="rect">
            <a:avLst/>
          </a:prstGeom>
        </p:spPr>
      </p:pic>
    </p:spTree>
    <p:extLst>
      <p:ext uri="{BB962C8B-B14F-4D97-AF65-F5344CB8AC3E}">
        <p14:creationId xmlns:p14="http://schemas.microsoft.com/office/powerpoint/2010/main" val="265600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A1DC2A-F564-43E8-8BE2-229952C5B9CD}"/>
              </a:ext>
            </a:extLst>
          </p:cNvPr>
          <p:cNvSpPr txBox="1"/>
          <p:nvPr/>
        </p:nvSpPr>
        <p:spPr>
          <a:xfrm>
            <a:off x="-5213" y="135507"/>
            <a:ext cx="12192000" cy="923330"/>
          </a:xfrm>
          <a:prstGeom prst="rect">
            <a:avLst/>
          </a:prstGeom>
          <a:noFill/>
        </p:spPr>
        <p:txBody>
          <a:bodyPr wrap="square" rtlCol="0">
            <a:spAutoFit/>
          </a:bodyPr>
          <a:lstStyle/>
          <a:p>
            <a:pPr algn="ctr"/>
            <a:r>
              <a:rPr lang="en-GB" sz="5400" b="1" dirty="0"/>
              <a:t>Types of Feedback</a:t>
            </a:r>
          </a:p>
        </p:txBody>
      </p:sp>
      <p:sp>
        <p:nvSpPr>
          <p:cNvPr id="3" name="TextBox 2">
            <a:extLst>
              <a:ext uri="{FF2B5EF4-FFF2-40B4-BE49-F238E27FC236}">
                <a16:creationId xmlns:a16="http://schemas.microsoft.com/office/drawing/2014/main" id="{8130CB92-3E5D-4DF1-9151-2EDA819E8052}"/>
              </a:ext>
            </a:extLst>
          </p:cNvPr>
          <p:cNvSpPr txBox="1"/>
          <p:nvPr/>
        </p:nvSpPr>
        <p:spPr>
          <a:xfrm>
            <a:off x="0" y="1598547"/>
            <a:ext cx="6095999" cy="769441"/>
          </a:xfrm>
          <a:prstGeom prst="rect">
            <a:avLst/>
          </a:prstGeom>
          <a:noFill/>
        </p:spPr>
        <p:txBody>
          <a:bodyPr wrap="square" rtlCol="0">
            <a:spAutoFit/>
          </a:bodyPr>
          <a:lstStyle/>
          <a:p>
            <a:pPr algn="ctr"/>
            <a:r>
              <a:rPr lang="en-GB" sz="4400" b="1" dirty="0">
                <a:solidFill>
                  <a:srgbClr val="9933FF"/>
                </a:solidFill>
              </a:rPr>
              <a:t>Oral Feedback</a:t>
            </a:r>
          </a:p>
        </p:txBody>
      </p:sp>
      <p:sp>
        <p:nvSpPr>
          <p:cNvPr id="5" name="TextBox 4">
            <a:extLst>
              <a:ext uri="{FF2B5EF4-FFF2-40B4-BE49-F238E27FC236}">
                <a16:creationId xmlns:a16="http://schemas.microsoft.com/office/drawing/2014/main" id="{5ADEB1BF-73A9-4DF7-BBEC-7C1101C251DB}"/>
              </a:ext>
            </a:extLst>
          </p:cNvPr>
          <p:cNvSpPr txBox="1"/>
          <p:nvPr/>
        </p:nvSpPr>
        <p:spPr>
          <a:xfrm>
            <a:off x="6095999" y="1598546"/>
            <a:ext cx="6135503" cy="769441"/>
          </a:xfrm>
          <a:prstGeom prst="rect">
            <a:avLst/>
          </a:prstGeom>
          <a:noFill/>
        </p:spPr>
        <p:txBody>
          <a:bodyPr wrap="square" rtlCol="0">
            <a:spAutoFit/>
          </a:bodyPr>
          <a:lstStyle/>
          <a:p>
            <a:pPr algn="ctr"/>
            <a:r>
              <a:rPr lang="en-GB" sz="4400" b="1" dirty="0">
                <a:solidFill>
                  <a:srgbClr val="00B050"/>
                </a:solidFill>
              </a:rPr>
              <a:t>Written Feedback</a:t>
            </a:r>
          </a:p>
        </p:txBody>
      </p:sp>
      <p:pic>
        <p:nvPicPr>
          <p:cNvPr id="6" name="Graphic 5" descr="Chat bubble">
            <a:extLst>
              <a:ext uri="{FF2B5EF4-FFF2-40B4-BE49-F238E27FC236}">
                <a16:creationId xmlns:a16="http://schemas.microsoft.com/office/drawing/2014/main" id="{D856154C-95B1-4A3D-9C02-36618A3EA7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59330" y="4490013"/>
            <a:ext cx="1977338" cy="1977338"/>
          </a:xfrm>
          <a:prstGeom prst="rect">
            <a:avLst/>
          </a:prstGeom>
        </p:spPr>
      </p:pic>
      <p:pic>
        <p:nvPicPr>
          <p:cNvPr id="7" name="Graphic 6" descr="Document">
            <a:extLst>
              <a:ext uri="{FF2B5EF4-FFF2-40B4-BE49-F238E27FC236}">
                <a16:creationId xmlns:a16="http://schemas.microsoft.com/office/drawing/2014/main" id="{59311E32-0186-423E-B2B6-D62F84A491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04991" y="4625566"/>
            <a:ext cx="1517517" cy="1517517"/>
          </a:xfrm>
          <a:prstGeom prst="rect">
            <a:avLst/>
          </a:prstGeom>
        </p:spPr>
      </p:pic>
      <p:sp>
        <p:nvSpPr>
          <p:cNvPr id="8" name="TextBox 7">
            <a:extLst>
              <a:ext uri="{FF2B5EF4-FFF2-40B4-BE49-F238E27FC236}">
                <a16:creationId xmlns:a16="http://schemas.microsoft.com/office/drawing/2014/main" id="{71520E79-3FE9-4F8E-B0B4-13284462D6E0}"/>
              </a:ext>
            </a:extLst>
          </p:cNvPr>
          <p:cNvSpPr txBox="1"/>
          <p:nvPr/>
        </p:nvSpPr>
        <p:spPr>
          <a:xfrm>
            <a:off x="314229" y="2458688"/>
            <a:ext cx="5467539" cy="2031325"/>
          </a:xfrm>
          <a:prstGeom prst="rect">
            <a:avLst/>
          </a:prstGeom>
          <a:noFill/>
        </p:spPr>
        <p:txBody>
          <a:bodyPr wrap="square" rtlCol="0">
            <a:spAutoFit/>
          </a:bodyPr>
          <a:lstStyle/>
          <a:p>
            <a:pPr algn="ctr">
              <a:spcAft>
                <a:spcPts val="1800"/>
              </a:spcAft>
            </a:pPr>
            <a:r>
              <a:rPr lang="en-GB" sz="3200" dirty="0"/>
              <a:t>During the lesson / activity</a:t>
            </a:r>
          </a:p>
          <a:p>
            <a:pPr algn="ctr">
              <a:spcAft>
                <a:spcPts val="1800"/>
              </a:spcAft>
            </a:pPr>
            <a:r>
              <a:rPr lang="en-GB" sz="3200" dirty="0"/>
              <a:t>Personal and immediate</a:t>
            </a:r>
          </a:p>
          <a:p>
            <a:pPr algn="ctr">
              <a:spcAft>
                <a:spcPts val="1800"/>
              </a:spcAft>
            </a:pPr>
            <a:r>
              <a:rPr lang="en-GB" sz="3200" dirty="0"/>
              <a:t>Interactive / 2-way</a:t>
            </a:r>
          </a:p>
        </p:txBody>
      </p:sp>
      <p:sp>
        <p:nvSpPr>
          <p:cNvPr id="9" name="TextBox 8">
            <a:extLst>
              <a:ext uri="{FF2B5EF4-FFF2-40B4-BE49-F238E27FC236}">
                <a16:creationId xmlns:a16="http://schemas.microsoft.com/office/drawing/2014/main" id="{C7BB70E8-27C9-4788-B42F-EF2E48603FB4}"/>
              </a:ext>
            </a:extLst>
          </p:cNvPr>
          <p:cNvSpPr txBox="1"/>
          <p:nvPr/>
        </p:nvSpPr>
        <p:spPr>
          <a:xfrm>
            <a:off x="6429979" y="2596530"/>
            <a:ext cx="5467539" cy="1800493"/>
          </a:xfrm>
          <a:prstGeom prst="rect">
            <a:avLst/>
          </a:prstGeom>
          <a:noFill/>
        </p:spPr>
        <p:txBody>
          <a:bodyPr wrap="square" rtlCol="0">
            <a:spAutoFit/>
          </a:bodyPr>
          <a:lstStyle/>
          <a:p>
            <a:pPr algn="ctr">
              <a:spcAft>
                <a:spcPts val="1800"/>
              </a:spcAft>
            </a:pPr>
            <a:r>
              <a:rPr lang="en-GB" sz="3200" dirty="0"/>
              <a:t>Tends to be after the completion of the task</a:t>
            </a:r>
          </a:p>
          <a:p>
            <a:pPr algn="ctr">
              <a:spcAft>
                <a:spcPts val="1800"/>
              </a:spcAft>
            </a:pPr>
            <a:r>
              <a:rPr lang="en-GB" sz="3200" dirty="0"/>
              <a:t>Comments or grades</a:t>
            </a:r>
          </a:p>
        </p:txBody>
      </p:sp>
    </p:spTree>
    <p:extLst>
      <p:ext uri="{BB962C8B-B14F-4D97-AF65-F5344CB8AC3E}">
        <p14:creationId xmlns:p14="http://schemas.microsoft.com/office/powerpoint/2010/main" val="17691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D3BEC8-305D-41B5-836C-0A2F79424EEB}"/>
              </a:ext>
            </a:extLst>
          </p:cNvPr>
          <p:cNvSpPr txBox="1"/>
          <p:nvPr/>
        </p:nvSpPr>
        <p:spPr>
          <a:xfrm>
            <a:off x="-16643" y="135507"/>
            <a:ext cx="12192000" cy="923330"/>
          </a:xfrm>
          <a:prstGeom prst="rect">
            <a:avLst/>
          </a:prstGeom>
          <a:noFill/>
        </p:spPr>
        <p:txBody>
          <a:bodyPr wrap="square" rtlCol="0">
            <a:spAutoFit/>
          </a:bodyPr>
          <a:lstStyle/>
          <a:p>
            <a:pPr algn="ctr"/>
            <a:r>
              <a:rPr lang="en-GB" sz="5400" b="1" dirty="0"/>
              <a:t>Types of Feedback</a:t>
            </a:r>
          </a:p>
        </p:txBody>
      </p:sp>
      <p:sp>
        <p:nvSpPr>
          <p:cNvPr id="3" name="TextBox 2">
            <a:extLst>
              <a:ext uri="{FF2B5EF4-FFF2-40B4-BE49-F238E27FC236}">
                <a16:creationId xmlns:a16="http://schemas.microsoft.com/office/drawing/2014/main" id="{4AF91D34-2D06-4181-A408-2608530F1BB3}"/>
              </a:ext>
            </a:extLst>
          </p:cNvPr>
          <p:cNvSpPr txBox="1"/>
          <p:nvPr/>
        </p:nvSpPr>
        <p:spPr>
          <a:xfrm>
            <a:off x="0" y="3238720"/>
            <a:ext cx="3968886" cy="1323439"/>
          </a:xfrm>
          <a:prstGeom prst="rect">
            <a:avLst/>
          </a:prstGeom>
          <a:noFill/>
        </p:spPr>
        <p:txBody>
          <a:bodyPr wrap="square" rtlCol="0">
            <a:spAutoFit/>
          </a:bodyPr>
          <a:lstStyle/>
          <a:p>
            <a:pPr algn="ctr"/>
            <a:r>
              <a:rPr lang="en-GB" sz="4000" b="1"/>
              <a:t>Teacher to Pupil Feedback</a:t>
            </a:r>
          </a:p>
        </p:txBody>
      </p:sp>
      <p:sp>
        <p:nvSpPr>
          <p:cNvPr id="4" name="TextBox 3">
            <a:extLst>
              <a:ext uri="{FF2B5EF4-FFF2-40B4-BE49-F238E27FC236}">
                <a16:creationId xmlns:a16="http://schemas.microsoft.com/office/drawing/2014/main" id="{40E0E296-DB6B-4032-97FB-FA0A70A349BB}"/>
              </a:ext>
            </a:extLst>
          </p:cNvPr>
          <p:cNvSpPr txBox="1"/>
          <p:nvPr/>
        </p:nvSpPr>
        <p:spPr>
          <a:xfrm>
            <a:off x="8223114" y="3238720"/>
            <a:ext cx="3690026" cy="1323439"/>
          </a:xfrm>
          <a:prstGeom prst="rect">
            <a:avLst/>
          </a:prstGeom>
          <a:noFill/>
        </p:spPr>
        <p:txBody>
          <a:bodyPr wrap="square" rtlCol="0">
            <a:spAutoFit/>
          </a:bodyPr>
          <a:lstStyle/>
          <a:p>
            <a:pPr algn="ctr"/>
            <a:r>
              <a:rPr lang="en-GB" sz="4000" b="1"/>
              <a:t>Pupil to Teacher feedback</a:t>
            </a:r>
          </a:p>
        </p:txBody>
      </p:sp>
      <p:sp>
        <p:nvSpPr>
          <p:cNvPr id="5" name="TextBox 4">
            <a:extLst>
              <a:ext uri="{FF2B5EF4-FFF2-40B4-BE49-F238E27FC236}">
                <a16:creationId xmlns:a16="http://schemas.microsoft.com/office/drawing/2014/main" id="{9A3D1038-EA4B-491E-8C14-6808787B55E9}"/>
              </a:ext>
            </a:extLst>
          </p:cNvPr>
          <p:cNvSpPr txBox="1"/>
          <p:nvPr/>
        </p:nvSpPr>
        <p:spPr>
          <a:xfrm>
            <a:off x="4111557" y="3238721"/>
            <a:ext cx="3968886" cy="1323439"/>
          </a:xfrm>
          <a:prstGeom prst="rect">
            <a:avLst/>
          </a:prstGeom>
          <a:noFill/>
        </p:spPr>
        <p:txBody>
          <a:bodyPr wrap="square" rtlCol="0">
            <a:spAutoFit/>
          </a:bodyPr>
          <a:lstStyle/>
          <a:p>
            <a:pPr algn="ctr"/>
            <a:r>
              <a:rPr lang="en-GB" sz="4000" b="1"/>
              <a:t>Pupil to Pupil Feedback</a:t>
            </a:r>
          </a:p>
        </p:txBody>
      </p:sp>
      <p:pic>
        <p:nvPicPr>
          <p:cNvPr id="6" name="Picture 5">
            <a:extLst>
              <a:ext uri="{FF2B5EF4-FFF2-40B4-BE49-F238E27FC236}">
                <a16:creationId xmlns:a16="http://schemas.microsoft.com/office/drawing/2014/main" id="{A9EC2555-66AB-4A06-A030-D62FAF513F99}"/>
              </a:ext>
            </a:extLst>
          </p:cNvPr>
          <p:cNvPicPr>
            <a:picLocks noChangeAspect="1"/>
          </p:cNvPicPr>
          <p:nvPr/>
        </p:nvPicPr>
        <p:blipFill rotWithShape="1">
          <a:blip r:embed="rId3">
            <a:duotone>
              <a:schemeClr val="accent5">
                <a:shade val="45000"/>
                <a:satMod val="135000"/>
              </a:schemeClr>
              <a:prstClr val="white"/>
            </a:duotone>
          </a:blip>
          <a:srcRect l="19585" t="21808" r="20143" b="23823"/>
          <a:stretch/>
        </p:blipFill>
        <p:spPr>
          <a:xfrm>
            <a:off x="5059836" y="1537560"/>
            <a:ext cx="2072328" cy="1578233"/>
          </a:xfrm>
          <a:prstGeom prst="rect">
            <a:avLst/>
          </a:prstGeom>
        </p:spPr>
      </p:pic>
      <p:pic>
        <p:nvPicPr>
          <p:cNvPr id="7" name="Picture 6">
            <a:extLst>
              <a:ext uri="{FF2B5EF4-FFF2-40B4-BE49-F238E27FC236}">
                <a16:creationId xmlns:a16="http://schemas.microsoft.com/office/drawing/2014/main" id="{1F3FAA07-9A12-4075-B4DB-F6E0755F2FF6}"/>
              </a:ext>
            </a:extLst>
          </p:cNvPr>
          <p:cNvPicPr>
            <a:picLocks noChangeAspect="1"/>
          </p:cNvPicPr>
          <p:nvPr/>
        </p:nvPicPr>
        <p:blipFill rotWithShape="1">
          <a:blip r:embed="rId4">
            <a:duotone>
              <a:schemeClr val="accent4">
                <a:shade val="45000"/>
                <a:satMod val="135000"/>
              </a:schemeClr>
              <a:prstClr val="white"/>
            </a:duotone>
          </a:blip>
          <a:srcRect l="11980" t="15058" r="12096" b="14859"/>
          <a:stretch/>
        </p:blipFill>
        <p:spPr>
          <a:xfrm>
            <a:off x="1085210" y="1496652"/>
            <a:ext cx="1798466" cy="1660048"/>
          </a:xfrm>
          <a:prstGeom prst="rect">
            <a:avLst/>
          </a:prstGeom>
        </p:spPr>
      </p:pic>
      <p:pic>
        <p:nvPicPr>
          <p:cNvPr id="8" name="Picture 7">
            <a:extLst>
              <a:ext uri="{FF2B5EF4-FFF2-40B4-BE49-F238E27FC236}">
                <a16:creationId xmlns:a16="http://schemas.microsoft.com/office/drawing/2014/main" id="{B2FDABD6-8A97-47D8-92E3-EE138EF70A9C}"/>
              </a:ext>
            </a:extLst>
          </p:cNvPr>
          <p:cNvPicPr>
            <a:picLocks noChangeAspect="1"/>
          </p:cNvPicPr>
          <p:nvPr/>
        </p:nvPicPr>
        <p:blipFill>
          <a:blip r:embed="rId5">
            <a:duotone>
              <a:schemeClr val="accent6">
                <a:shade val="45000"/>
                <a:satMod val="135000"/>
              </a:schemeClr>
              <a:prstClr val="white"/>
            </a:duotone>
          </a:blip>
          <a:stretch>
            <a:fillRect/>
          </a:stretch>
        </p:blipFill>
        <p:spPr>
          <a:xfrm>
            <a:off x="9522481" y="1514144"/>
            <a:ext cx="1490293" cy="1582794"/>
          </a:xfrm>
          <a:prstGeom prst="rect">
            <a:avLst/>
          </a:prstGeom>
        </p:spPr>
      </p:pic>
      <p:sp>
        <p:nvSpPr>
          <p:cNvPr id="9" name="TextBox 8">
            <a:extLst>
              <a:ext uri="{FF2B5EF4-FFF2-40B4-BE49-F238E27FC236}">
                <a16:creationId xmlns:a16="http://schemas.microsoft.com/office/drawing/2014/main" id="{1B00D089-436D-4208-8045-176C34D0D876}"/>
              </a:ext>
            </a:extLst>
          </p:cNvPr>
          <p:cNvSpPr txBox="1"/>
          <p:nvPr/>
        </p:nvSpPr>
        <p:spPr>
          <a:xfrm>
            <a:off x="1121392" y="5276821"/>
            <a:ext cx="9949217" cy="1061829"/>
          </a:xfrm>
          <a:prstGeom prst="rect">
            <a:avLst/>
          </a:prstGeom>
          <a:noFill/>
        </p:spPr>
        <p:txBody>
          <a:bodyPr wrap="square">
            <a:spAutoFit/>
          </a:bodyPr>
          <a:lstStyle/>
          <a:p>
            <a:pPr marL="131763" algn="ctr" fontAlgn="base">
              <a:lnSpc>
                <a:spcPct val="90000"/>
              </a:lnSpc>
              <a:spcAft>
                <a:spcPts val="600"/>
              </a:spcAft>
            </a:pPr>
            <a:r>
              <a:rPr lang="en-US" sz="3500" b="1" i="0" u="none" strike="noStrike" dirty="0">
                <a:solidFill>
                  <a:srgbClr val="00B0F0"/>
                </a:solidFill>
                <a:effectLst/>
                <a:latin typeface="Calibri" panose="020F0502020204030204" pitchFamily="34" charset="0"/>
                <a:cs typeface="Calibri" panose="020F0502020204030204" pitchFamily="34" charset="0"/>
              </a:rPr>
              <a:t>Learner to teacher feedback </a:t>
            </a:r>
            <a:r>
              <a:rPr lang="en-US" sz="3500" b="0" i="0" u="none" strike="noStrike" dirty="0">
                <a:solidFill>
                  <a:srgbClr val="00B0F0"/>
                </a:solidFill>
                <a:effectLst/>
                <a:latin typeface="Calibri" panose="020F0502020204030204" pitchFamily="34" charset="0"/>
                <a:cs typeface="Calibri" panose="020F0502020204030204" pitchFamily="34" charset="0"/>
              </a:rPr>
              <a:t>is more important than teacher to learner feedback.</a:t>
            </a:r>
            <a:r>
              <a:rPr lang="en-US" sz="2800" b="0" i="0" dirty="0">
                <a:effectLst/>
                <a:latin typeface="Calibri" panose="020F0502020204030204" pitchFamily="34" charset="0"/>
                <a:cs typeface="Calibri" panose="020F0502020204030204" pitchFamily="34" charset="0"/>
              </a:rPr>
              <a:t>​ </a:t>
            </a:r>
            <a:r>
              <a:rPr lang="en-US" sz="2800" b="0" i="1" dirty="0">
                <a:effectLst/>
                <a:latin typeface="Calibri" panose="020F0502020204030204" pitchFamily="34" charset="0"/>
                <a:cs typeface="Calibri" panose="020F0502020204030204" pitchFamily="34" charset="0"/>
              </a:rPr>
              <a:t>(Hattie and Clark, 2019)</a:t>
            </a:r>
            <a:endParaRPr lang="en-US" sz="3500" b="0" i="1"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026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9F4D08-457D-4A8D-A4B0-29B766816D7E}"/>
              </a:ext>
            </a:extLst>
          </p:cNvPr>
          <p:cNvPicPr>
            <a:picLocks noChangeAspect="1"/>
          </p:cNvPicPr>
          <p:nvPr/>
        </p:nvPicPr>
        <p:blipFill rotWithShape="1">
          <a:blip r:embed="rId3"/>
          <a:srcRect l="2156" r="2997"/>
          <a:stretch/>
        </p:blipFill>
        <p:spPr>
          <a:xfrm>
            <a:off x="0" y="1"/>
            <a:ext cx="12192000" cy="6858000"/>
          </a:xfrm>
          <a:prstGeom prst="rect">
            <a:avLst/>
          </a:prstGeom>
        </p:spPr>
      </p:pic>
      <p:sp>
        <p:nvSpPr>
          <p:cNvPr id="6" name="TextBox 5">
            <a:extLst>
              <a:ext uri="{FF2B5EF4-FFF2-40B4-BE49-F238E27FC236}">
                <a16:creationId xmlns:a16="http://schemas.microsoft.com/office/drawing/2014/main" id="{78800A73-E30D-48BB-95D1-A5A3CDDCAB59}"/>
              </a:ext>
            </a:extLst>
          </p:cNvPr>
          <p:cNvSpPr txBox="1"/>
          <p:nvPr/>
        </p:nvSpPr>
        <p:spPr>
          <a:xfrm>
            <a:off x="1476983" y="748473"/>
            <a:ext cx="9238034" cy="5016758"/>
          </a:xfrm>
          <a:prstGeom prst="rect">
            <a:avLst/>
          </a:prstGeom>
          <a:noFill/>
        </p:spPr>
        <p:txBody>
          <a:bodyPr wrap="square" rtlCol="0">
            <a:spAutoFit/>
          </a:bodyPr>
          <a:lstStyle/>
          <a:p>
            <a:pPr algn="ctr"/>
            <a:r>
              <a:rPr lang="en-GB" sz="4000" b="0" i="0" u="none" strike="noStrike" dirty="0">
                <a:solidFill>
                  <a:srgbClr val="000000"/>
                </a:solidFill>
                <a:effectLst/>
                <a:latin typeface="Calibri" panose="020F0502020204030204" pitchFamily="34" charset="0"/>
              </a:rPr>
              <a:t>All the elements of formative </a:t>
            </a:r>
          </a:p>
          <a:p>
            <a:pPr algn="ctr"/>
            <a:r>
              <a:rPr lang="en-GB" sz="4000" b="0" i="0" u="none" strike="noStrike" dirty="0">
                <a:solidFill>
                  <a:srgbClr val="000000"/>
                </a:solidFill>
                <a:effectLst/>
                <a:latin typeface="Calibri" panose="020F0502020204030204" pitchFamily="34" charset="0"/>
              </a:rPr>
              <a:t>assessment come into play as the </a:t>
            </a:r>
          </a:p>
          <a:p>
            <a:pPr algn="ctr"/>
            <a:r>
              <a:rPr lang="en-GB" sz="4000" b="0" i="0" u="none" strike="noStrike" dirty="0">
                <a:solidFill>
                  <a:srgbClr val="000000"/>
                </a:solidFill>
                <a:effectLst/>
                <a:latin typeface="Calibri" panose="020F0502020204030204" pitchFamily="34" charset="0"/>
              </a:rPr>
              <a:t>feedback happens…. The </a:t>
            </a:r>
            <a:r>
              <a:rPr lang="en-GB" sz="4000" b="1" i="0" u="none" strike="noStrike" dirty="0">
                <a:solidFill>
                  <a:srgbClr val="FF66CC"/>
                </a:solidFill>
                <a:effectLst/>
                <a:latin typeface="Calibri" panose="020F0502020204030204" pitchFamily="34" charset="0"/>
              </a:rPr>
              <a:t>success criteria </a:t>
            </a:r>
            <a:r>
              <a:rPr lang="en-GB" sz="4000" b="0" i="0" u="none" strike="noStrike" dirty="0">
                <a:solidFill>
                  <a:srgbClr val="000000"/>
                </a:solidFill>
                <a:effectLst/>
                <a:latin typeface="Calibri" panose="020F0502020204030204" pitchFamily="34" charset="0"/>
              </a:rPr>
              <a:t>are the key focus for discussing </a:t>
            </a:r>
            <a:r>
              <a:rPr lang="en-GB" sz="4000" b="1" i="0" u="none" strike="noStrike" dirty="0">
                <a:solidFill>
                  <a:srgbClr val="00B050"/>
                </a:solidFill>
                <a:effectLst/>
                <a:latin typeface="Calibri" panose="020F0502020204030204" pitchFamily="34" charset="0"/>
              </a:rPr>
              <a:t>best bits </a:t>
            </a:r>
            <a:r>
              <a:rPr lang="en-GB" sz="4000" b="0" i="0" u="none" strike="noStrike" dirty="0">
                <a:solidFill>
                  <a:srgbClr val="000000"/>
                </a:solidFill>
                <a:effectLst/>
                <a:latin typeface="Calibri" panose="020F0502020204030204" pitchFamily="34" charset="0"/>
              </a:rPr>
              <a:t>and </a:t>
            </a:r>
            <a:r>
              <a:rPr lang="en-GB" sz="4000" b="1" i="0" u="none" strike="noStrike" dirty="0">
                <a:solidFill>
                  <a:schemeClr val="accent6">
                    <a:lumMod val="75000"/>
                  </a:schemeClr>
                </a:solidFill>
                <a:effectLst/>
                <a:latin typeface="Calibri" panose="020F0502020204030204" pitchFamily="34" charset="0"/>
              </a:rPr>
              <a:t>improvement needs</a:t>
            </a:r>
            <a:r>
              <a:rPr lang="en-GB" sz="4000" b="0" i="0" u="none" strike="noStrike" dirty="0">
                <a:solidFill>
                  <a:srgbClr val="000000"/>
                </a:solidFill>
                <a:effectLst/>
                <a:latin typeface="Calibri" panose="020F0502020204030204" pitchFamily="34" charset="0"/>
              </a:rPr>
              <a:t>. Talk partners discuss the visualiser work and their own work cooperatively, </a:t>
            </a:r>
            <a:r>
              <a:rPr lang="en-GB" sz="4000" b="1" i="0" u="none" strike="noStrike" dirty="0">
                <a:solidFill>
                  <a:srgbClr val="00B0F0"/>
                </a:solidFill>
                <a:effectLst/>
                <a:latin typeface="Calibri" panose="020F0502020204030204" pitchFamily="34" charset="0"/>
              </a:rPr>
              <a:t>articulating</a:t>
            </a:r>
            <a:r>
              <a:rPr lang="en-GB" sz="4000" b="0" i="0" u="none" strike="noStrike" dirty="0">
                <a:solidFill>
                  <a:srgbClr val="000000"/>
                </a:solidFill>
                <a:effectLst/>
                <a:latin typeface="Calibri" panose="020F0502020204030204" pitchFamily="34" charset="0"/>
              </a:rPr>
              <a:t> their thoughts and </a:t>
            </a:r>
            <a:r>
              <a:rPr lang="en-GB" sz="4000" b="1" i="0" u="none" strike="noStrike" dirty="0">
                <a:solidFill>
                  <a:srgbClr val="9933FF"/>
                </a:solidFill>
                <a:effectLst/>
                <a:latin typeface="Calibri" panose="020F0502020204030204" pitchFamily="34" charset="0"/>
              </a:rPr>
              <a:t>learning from each other</a:t>
            </a:r>
            <a:r>
              <a:rPr lang="en-GB" sz="4000" b="0" i="0" u="none" strike="noStrike" dirty="0">
                <a:solidFill>
                  <a:srgbClr val="000000"/>
                </a:solidFill>
                <a:effectLst/>
                <a:latin typeface="Calibri" panose="020F0502020204030204" pitchFamily="34" charset="0"/>
              </a:rPr>
              <a:t>.</a:t>
            </a:r>
            <a:r>
              <a:rPr lang="en-GB" sz="4000" b="0" i="0" dirty="0">
                <a:solidFill>
                  <a:srgbClr val="000000"/>
                </a:solidFill>
                <a:effectLst/>
                <a:latin typeface="Calibri" panose="020F0502020204030204" pitchFamily="34" charset="0"/>
              </a:rPr>
              <a:t>​</a:t>
            </a:r>
            <a:endParaRPr lang="en-GB" sz="4000" dirty="0"/>
          </a:p>
        </p:txBody>
      </p:sp>
      <p:sp>
        <p:nvSpPr>
          <p:cNvPr id="8" name="TextBox 7">
            <a:extLst>
              <a:ext uri="{FF2B5EF4-FFF2-40B4-BE49-F238E27FC236}">
                <a16:creationId xmlns:a16="http://schemas.microsoft.com/office/drawing/2014/main" id="{F9FD58B8-EB82-478F-820F-56287564AE84}"/>
              </a:ext>
            </a:extLst>
          </p:cNvPr>
          <p:cNvSpPr txBox="1"/>
          <p:nvPr/>
        </p:nvSpPr>
        <p:spPr>
          <a:xfrm>
            <a:off x="3440430" y="5988450"/>
            <a:ext cx="5543550" cy="707886"/>
          </a:xfrm>
          <a:prstGeom prst="rect">
            <a:avLst/>
          </a:prstGeom>
          <a:noFill/>
        </p:spPr>
        <p:txBody>
          <a:bodyPr wrap="square">
            <a:spAutoFit/>
          </a:bodyPr>
          <a:lstStyle/>
          <a:p>
            <a:pPr algn="ctr" rtl="0" fontAlgn="base"/>
            <a:r>
              <a:rPr lang="en-GB" sz="2000" b="0" u="none" strike="noStrike" dirty="0">
                <a:solidFill>
                  <a:srgbClr val="000000"/>
                </a:solidFill>
                <a:effectLst/>
              </a:rPr>
              <a:t>Outstanding Formative Assessment </a:t>
            </a:r>
            <a:r>
              <a:rPr lang="en-US" sz="2000" b="0" i="0" dirty="0">
                <a:solidFill>
                  <a:srgbClr val="000000"/>
                </a:solidFill>
                <a:effectLst/>
              </a:rPr>
              <a:t>​(</a:t>
            </a:r>
            <a:r>
              <a:rPr lang="en-US" sz="2000" b="0" i="0" dirty="0">
                <a:solidFill>
                  <a:srgbClr val="000000"/>
                </a:solidFill>
                <a:effectLst/>
                <a:hlinkClick r:id="rId4"/>
              </a:rPr>
              <a:t>Summary</a:t>
            </a:r>
            <a:r>
              <a:rPr lang="en-US" sz="2000" b="0" i="0" dirty="0">
                <a:solidFill>
                  <a:srgbClr val="000000"/>
                </a:solidFill>
                <a:effectLst/>
              </a:rPr>
              <a:t>)</a:t>
            </a:r>
          </a:p>
          <a:p>
            <a:pPr algn="ctr" rtl="0" fontAlgn="base"/>
            <a:r>
              <a:rPr lang="en-GB" sz="2000" b="0" i="0" u="none" strike="noStrike" dirty="0">
                <a:solidFill>
                  <a:srgbClr val="000000"/>
                </a:solidFill>
                <a:effectLst/>
              </a:rPr>
              <a:t>Shirley Clarke (2014) </a:t>
            </a:r>
            <a:endParaRPr lang="en-GB" sz="2000" b="0" i="0" dirty="0">
              <a:solidFill>
                <a:srgbClr val="000000"/>
              </a:solidFill>
              <a:effectLst/>
            </a:endParaRPr>
          </a:p>
        </p:txBody>
      </p:sp>
    </p:spTree>
    <p:extLst>
      <p:ext uri="{BB962C8B-B14F-4D97-AF65-F5344CB8AC3E}">
        <p14:creationId xmlns:p14="http://schemas.microsoft.com/office/powerpoint/2010/main" val="1818445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B73C2B-1E83-48D9-A7E5-C77158B2F75E}"/>
              </a:ext>
            </a:extLst>
          </p:cNvPr>
          <p:cNvSpPr txBox="1"/>
          <p:nvPr/>
        </p:nvSpPr>
        <p:spPr>
          <a:xfrm>
            <a:off x="0" y="19678"/>
            <a:ext cx="12192000" cy="769441"/>
          </a:xfrm>
          <a:prstGeom prst="rect">
            <a:avLst/>
          </a:prstGeom>
          <a:noFill/>
        </p:spPr>
        <p:txBody>
          <a:bodyPr wrap="square" rtlCol="0">
            <a:spAutoFit/>
          </a:bodyPr>
          <a:lstStyle/>
          <a:p>
            <a:pPr algn="ctr"/>
            <a:r>
              <a:rPr lang="en-GB" sz="4400" b="1" dirty="0">
                <a:solidFill>
                  <a:srgbClr val="9933FF"/>
                </a:solidFill>
              </a:rPr>
              <a:t>Pause for thought</a:t>
            </a:r>
          </a:p>
        </p:txBody>
      </p:sp>
      <p:pic>
        <p:nvPicPr>
          <p:cNvPr id="4" name="Graphic 3" descr="Thought outline">
            <a:extLst>
              <a:ext uri="{FF2B5EF4-FFF2-40B4-BE49-F238E27FC236}">
                <a16:creationId xmlns:a16="http://schemas.microsoft.com/office/drawing/2014/main" id="{471FC264-55E4-457C-9942-F2197538C2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01350" y="71446"/>
            <a:ext cx="1226819" cy="1226819"/>
          </a:xfrm>
          <a:prstGeom prst="rect">
            <a:avLst/>
          </a:prstGeom>
        </p:spPr>
      </p:pic>
      <p:sp>
        <p:nvSpPr>
          <p:cNvPr id="5" name="TextBox 4">
            <a:extLst>
              <a:ext uri="{FF2B5EF4-FFF2-40B4-BE49-F238E27FC236}">
                <a16:creationId xmlns:a16="http://schemas.microsoft.com/office/drawing/2014/main" id="{C0C580E9-7698-4094-A3B8-430BE9D867F2}"/>
              </a:ext>
            </a:extLst>
          </p:cNvPr>
          <p:cNvSpPr txBox="1"/>
          <p:nvPr/>
        </p:nvSpPr>
        <p:spPr>
          <a:xfrm>
            <a:off x="818071" y="679705"/>
            <a:ext cx="10392027" cy="1569660"/>
          </a:xfrm>
          <a:prstGeom prst="rect">
            <a:avLst/>
          </a:prstGeom>
          <a:noFill/>
        </p:spPr>
        <p:txBody>
          <a:bodyPr wrap="square" rtlCol="0">
            <a:spAutoFit/>
          </a:bodyPr>
          <a:lstStyle/>
          <a:p>
            <a:pPr algn="ctr"/>
            <a:r>
              <a:rPr lang="en-GB" sz="3200" b="1" dirty="0"/>
              <a:t>Effective Oral Feedback</a:t>
            </a:r>
          </a:p>
          <a:p>
            <a:pPr algn="ctr"/>
            <a:r>
              <a:rPr lang="en-GB" sz="3200" dirty="0"/>
              <a:t>Look at the examples of feedback for this lesson. </a:t>
            </a:r>
          </a:p>
          <a:p>
            <a:pPr algn="ctr"/>
            <a:r>
              <a:rPr lang="en-GB" sz="3200" dirty="0"/>
              <a:t>Which ones are effective? Which ones could you improve?</a:t>
            </a:r>
          </a:p>
        </p:txBody>
      </p:sp>
      <p:sp>
        <p:nvSpPr>
          <p:cNvPr id="6" name="TextBox 5">
            <a:extLst>
              <a:ext uri="{FF2B5EF4-FFF2-40B4-BE49-F238E27FC236}">
                <a16:creationId xmlns:a16="http://schemas.microsoft.com/office/drawing/2014/main" id="{99C87C46-6988-4707-9AE1-16A4C2DF3625}"/>
              </a:ext>
            </a:extLst>
          </p:cNvPr>
          <p:cNvSpPr txBox="1"/>
          <p:nvPr/>
        </p:nvSpPr>
        <p:spPr>
          <a:xfrm>
            <a:off x="1157746" y="2486049"/>
            <a:ext cx="9876507" cy="1569660"/>
          </a:xfrm>
          <a:prstGeom prst="rect">
            <a:avLst/>
          </a:prstGeom>
          <a:solidFill>
            <a:schemeClr val="accent4">
              <a:lumMod val="20000"/>
              <a:lumOff val="80000"/>
            </a:schemeClr>
          </a:solidFill>
          <a:ln w="57150">
            <a:solidFill>
              <a:schemeClr val="tx1"/>
            </a:solidFill>
          </a:ln>
        </p:spPr>
        <p:txBody>
          <a:bodyPr wrap="square">
            <a:spAutoFit/>
          </a:bodyPr>
          <a:lstStyle/>
          <a:p>
            <a:pPr algn="l" rtl="0" fontAlgn="base"/>
            <a:r>
              <a:rPr lang="en-US" sz="2400" b="1" i="0" u="none" strike="noStrike" dirty="0">
                <a:solidFill>
                  <a:srgbClr val="00B050"/>
                </a:solidFill>
                <a:effectLst/>
                <a:latin typeface="Calibri" panose="020F0502020204030204" pitchFamily="34" charset="0"/>
                <a:cs typeface="Calibri" panose="020F0502020204030204" pitchFamily="34" charset="0"/>
              </a:rPr>
              <a:t>Example</a:t>
            </a:r>
            <a:r>
              <a:rPr lang="en-US" sz="2400" i="0" u="none" strike="noStrike" dirty="0">
                <a:solidFill>
                  <a:srgbClr val="000000"/>
                </a:solidFill>
                <a:effectLst/>
                <a:latin typeface="Calibri" panose="020F0502020204030204" pitchFamily="34" charset="0"/>
                <a:cs typeface="Calibri" panose="020F0502020204030204" pitchFamily="34" charset="0"/>
              </a:rPr>
              <a:t> </a:t>
            </a:r>
          </a:p>
          <a:p>
            <a:pPr algn="l" rtl="0" fontAlgn="base"/>
            <a:r>
              <a:rPr lang="en-US" sz="2400" b="1" i="0" u="none" strike="noStrike" dirty="0">
                <a:solidFill>
                  <a:srgbClr val="000000"/>
                </a:solidFill>
                <a:effectLst/>
                <a:latin typeface="Calibri" panose="020F0502020204030204" pitchFamily="34" charset="0"/>
                <a:cs typeface="Calibri" panose="020F0502020204030204" pitchFamily="34" charset="0"/>
              </a:rPr>
              <a:t>Activity:</a:t>
            </a:r>
            <a:r>
              <a:rPr lang="en-US" sz="2400" b="0" i="0" u="none" strike="noStrike" dirty="0">
                <a:solidFill>
                  <a:srgbClr val="000000"/>
                </a:solidFill>
                <a:effectLst/>
                <a:latin typeface="Calibri" panose="020F0502020204030204" pitchFamily="34" charset="0"/>
                <a:cs typeface="Calibri" panose="020F0502020204030204" pitchFamily="34" charset="0"/>
              </a:rPr>
              <a:t> Pupils cut out, order and glue pictures of a story in sequence </a:t>
            </a:r>
            <a:r>
              <a:rPr lang="en-US" sz="2400" b="0" i="0" dirty="0">
                <a:solidFill>
                  <a:srgbClr val="000000"/>
                </a:solidFill>
                <a:effectLst/>
                <a:latin typeface="Calibri" panose="020F0502020204030204" pitchFamily="34" charset="0"/>
                <a:cs typeface="Calibri" panose="020F0502020204030204" pitchFamily="34" charset="0"/>
              </a:rPr>
              <a:t>​</a:t>
            </a:r>
          </a:p>
          <a:p>
            <a:pPr algn="l" rtl="0" fontAlgn="base"/>
            <a:r>
              <a:rPr lang="en-US" sz="2400" b="1" i="0" u="none" strike="noStrike" dirty="0">
                <a:solidFill>
                  <a:srgbClr val="000000"/>
                </a:solidFill>
                <a:effectLst/>
                <a:latin typeface="Calibri" panose="020F0502020204030204" pitchFamily="34" charset="0"/>
                <a:cs typeface="Calibri" panose="020F0502020204030204" pitchFamily="34" charset="0"/>
              </a:rPr>
              <a:t>We are learning to:</a:t>
            </a:r>
            <a:r>
              <a:rPr lang="en-US" sz="2400" b="0" i="0" u="none" strike="noStrike" dirty="0">
                <a:solidFill>
                  <a:srgbClr val="000000"/>
                </a:solidFill>
                <a:effectLst/>
                <a:latin typeface="Calibri" panose="020F0502020204030204" pitchFamily="34" charset="0"/>
                <a:cs typeface="Calibri" panose="020F0502020204030204" pitchFamily="34" charset="0"/>
              </a:rPr>
              <a:t> Sequence events</a:t>
            </a:r>
            <a:r>
              <a:rPr lang="en-US" sz="2400" b="0" i="0" dirty="0">
                <a:solidFill>
                  <a:srgbClr val="000000"/>
                </a:solidFill>
                <a:effectLst/>
                <a:latin typeface="Calibri" panose="020F0502020204030204" pitchFamily="34" charset="0"/>
                <a:cs typeface="Calibri" panose="020F0502020204030204" pitchFamily="34" charset="0"/>
              </a:rPr>
              <a:t>​</a:t>
            </a:r>
          </a:p>
          <a:p>
            <a:pPr algn="l" rtl="0" fontAlgn="base"/>
            <a:r>
              <a:rPr lang="en-US" sz="2400" b="1" i="0" u="none" strike="noStrike" dirty="0">
                <a:solidFill>
                  <a:srgbClr val="000000"/>
                </a:solidFill>
                <a:effectLst/>
                <a:latin typeface="Calibri" panose="020F0502020204030204" pitchFamily="34" charset="0"/>
                <a:cs typeface="Calibri" panose="020F0502020204030204" pitchFamily="34" charset="0"/>
              </a:rPr>
              <a:t>Success Criteria:</a:t>
            </a:r>
            <a:r>
              <a:rPr lang="en-US" sz="2400" b="0" i="0" u="none" strike="noStrike" dirty="0">
                <a:solidFill>
                  <a:srgbClr val="000000"/>
                </a:solidFill>
                <a:effectLst/>
                <a:latin typeface="Calibri" panose="020F0502020204030204" pitchFamily="34" charset="0"/>
                <a:cs typeface="Calibri" panose="020F0502020204030204" pitchFamily="34" charset="0"/>
              </a:rPr>
              <a:t> The pictures will be in the same order as the story we read.</a:t>
            </a:r>
            <a:endParaRPr lang="en-US" sz="2400" b="0" i="0" dirty="0">
              <a:solidFill>
                <a:srgbClr val="000000"/>
              </a:solidFill>
              <a:effectLst/>
              <a:latin typeface="Calibri" panose="020F0502020204030204" pitchFamily="34" charset="0"/>
              <a:cs typeface="Calibri" panose="020F0502020204030204" pitchFamily="34" charset="0"/>
            </a:endParaRPr>
          </a:p>
        </p:txBody>
      </p:sp>
      <p:sp>
        <p:nvSpPr>
          <p:cNvPr id="7" name="Speech Bubble: Rectangle with Corners Rounded 6">
            <a:extLst>
              <a:ext uri="{FF2B5EF4-FFF2-40B4-BE49-F238E27FC236}">
                <a16:creationId xmlns:a16="http://schemas.microsoft.com/office/drawing/2014/main" id="{1AED681E-4F66-4C54-9F7B-03B8DDDB5EB2}"/>
              </a:ext>
            </a:extLst>
          </p:cNvPr>
          <p:cNvSpPr/>
          <p:nvPr/>
        </p:nvSpPr>
        <p:spPr>
          <a:xfrm>
            <a:off x="9706988" y="4545603"/>
            <a:ext cx="2188723" cy="1569660"/>
          </a:xfrm>
          <a:prstGeom prst="wedgeRoundRectCallout">
            <a:avLst>
              <a:gd name="adj1" fmla="val -8678"/>
              <a:gd name="adj2" fmla="val -70042"/>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solidFill>
                  <a:sysClr val="windowText" lastClr="000000"/>
                </a:solidFill>
              </a:rPr>
              <a:t>Feedback 4</a:t>
            </a:r>
          </a:p>
          <a:p>
            <a:pPr algn="ctr"/>
            <a:r>
              <a:rPr lang="en-GB" dirty="0">
                <a:solidFill>
                  <a:sysClr val="windowText" lastClr="000000"/>
                </a:solidFill>
              </a:rPr>
              <a:t>Good job, you have glued that picture very neatly.</a:t>
            </a:r>
          </a:p>
        </p:txBody>
      </p:sp>
      <p:sp>
        <p:nvSpPr>
          <p:cNvPr id="8" name="Speech Bubble: Rectangle with Corners Rounded 7">
            <a:extLst>
              <a:ext uri="{FF2B5EF4-FFF2-40B4-BE49-F238E27FC236}">
                <a16:creationId xmlns:a16="http://schemas.microsoft.com/office/drawing/2014/main" id="{FCB31844-0596-4A00-9F5C-2035BA168288}"/>
              </a:ext>
            </a:extLst>
          </p:cNvPr>
          <p:cNvSpPr/>
          <p:nvPr/>
        </p:nvSpPr>
        <p:spPr>
          <a:xfrm>
            <a:off x="6228331" y="4545603"/>
            <a:ext cx="3281429" cy="1632692"/>
          </a:xfrm>
          <a:prstGeom prst="wedgeRoundRectCallout">
            <a:avLst>
              <a:gd name="adj1" fmla="val 1988"/>
              <a:gd name="adj2" fmla="val -69685"/>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solidFill>
                  <a:sysClr val="windowText" lastClr="000000"/>
                </a:solidFill>
              </a:rPr>
              <a:t>Feedback 3</a:t>
            </a:r>
          </a:p>
          <a:p>
            <a:pPr algn="ctr"/>
            <a:r>
              <a:rPr lang="en-GB" dirty="0">
                <a:solidFill>
                  <a:sysClr val="windowText" lastClr="000000"/>
                </a:solidFill>
              </a:rPr>
              <a:t>Well done. I see you have got the first picture in place. What happened next in the story?</a:t>
            </a:r>
          </a:p>
        </p:txBody>
      </p:sp>
      <p:sp>
        <p:nvSpPr>
          <p:cNvPr id="9" name="Speech Bubble: Rectangle with Corners Rounded 8">
            <a:extLst>
              <a:ext uri="{FF2B5EF4-FFF2-40B4-BE49-F238E27FC236}">
                <a16:creationId xmlns:a16="http://schemas.microsoft.com/office/drawing/2014/main" id="{73B0AC2B-C035-4311-ABA8-FAB455B5F3DF}"/>
              </a:ext>
            </a:extLst>
          </p:cNvPr>
          <p:cNvSpPr/>
          <p:nvPr/>
        </p:nvSpPr>
        <p:spPr>
          <a:xfrm>
            <a:off x="344455" y="4640316"/>
            <a:ext cx="2188723" cy="1569660"/>
          </a:xfrm>
          <a:prstGeom prst="wedgeRoundRectCallout">
            <a:avLst>
              <a:gd name="adj1" fmla="val 26644"/>
              <a:gd name="adj2" fmla="val -77051"/>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solidFill>
                  <a:sysClr val="windowText" lastClr="000000"/>
                </a:solidFill>
              </a:rPr>
              <a:t>Feedback 1</a:t>
            </a:r>
          </a:p>
          <a:p>
            <a:pPr algn="ctr"/>
            <a:r>
              <a:rPr lang="en-GB" dirty="0">
                <a:solidFill>
                  <a:sysClr val="windowText" lastClr="000000"/>
                </a:solidFill>
              </a:rPr>
              <a:t>You are getting better at cutting out. Well done!</a:t>
            </a:r>
          </a:p>
        </p:txBody>
      </p:sp>
      <p:sp>
        <p:nvSpPr>
          <p:cNvPr id="10" name="Speech Bubble: Rectangle with Corners Rounded 9">
            <a:extLst>
              <a:ext uri="{FF2B5EF4-FFF2-40B4-BE49-F238E27FC236}">
                <a16:creationId xmlns:a16="http://schemas.microsoft.com/office/drawing/2014/main" id="{BC3A369C-A19E-4D37-A8E7-289856B15DBF}"/>
              </a:ext>
            </a:extLst>
          </p:cNvPr>
          <p:cNvSpPr/>
          <p:nvPr/>
        </p:nvSpPr>
        <p:spPr>
          <a:xfrm>
            <a:off x="2887096" y="4640316"/>
            <a:ext cx="3076574" cy="1569660"/>
          </a:xfrm>
          <a:prstGeom prst="wedgeRoundRectCallout">
            <a:avLst>
              <a:gd name="adj1" fmla="val -3295"/>
              <a:gd name="adj2" fmla="val -77413"/>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a:solidFill>
                  <a:sysClr val="windowText" lastClr="000000"/>
                </a:solidFill>
              </a:rPr>
              <a:t>Feedback 2</a:t>
            </a:r>
          </a:p>
          <a:p>
            <a:pPr algn="ctr"/>
            <a:r>
              <a:rPr lang="en-GB" dirty="0">
                <a:solidFill>
                  <a:sysClr val="windowText" lastClr="000000"/>
                </a:solidFill>
              </a:rPr>
              <a:t>Good strategy, you have cut out all the pictures first so you can shuffle them around and change your mind. </a:t>
            </a:r>
          </a:p>
        </p:txBody>
      </p:sp>
    </p:spTree>
    <p:extLst>
      <p:ext uri="{BB962C8B-B14F-4D97-AF65-F5344CB8AC3E}">
        <p14:creationId xmlns:p14="http://schemas.microsoft.com/office/powerpoint/2010/main" val="1221161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C3BCE2-C484-44BB-8973-6D76AAF8C0C9}"/>
              </a:ext>
            </a:extLst>
          </p:cNvPr>
          <p:cNvSpPr txBox="1"/>
          <p:nvPr/>
        </p:nvSpPr>
        <p:spPr>
          <a:xfrm>
            <a:off x="0" y="19678"/>
            <a:ext cx="12192000" cy="923330"/>
          </a:xfrm>
          <a:prstGeom prst="rect">
            <a:avLst/>
          </a:prstGeom>
          <a:noFill/>
        </p:spPr>
        <p:txBody>
          <a:bodyPr wrap="square" rtlCol="0">
            <a:spAutoFit/>
          </a:bodyPr>
          <a:lstStyle/>
          <a:p>
            <a:pPr algn="ctr"/>
            <a:r>
              <a:rPr lang="en-GB" sz="5400" b="1" dirty="0"/>
              <a:t>Effective Written Feedback</a:t>
            </a:r>
          </a:p>
        </p:txBody>
      </p:sp>
      <p:sp>
        <p:nvSpPr>
          <p:cNvPr id="3" name="TextBox 2">
            <a:extLst>
              <a:ext uri="{FF2B5EF4-FFF2-40B4-BE49-F238E27FC236}">
                <a16:creationId xmlns:a16="http://schemas.microsoft.com/office/drawing/2014/main" id="{BBE78B90-0E03-422C-AE86-3E7DBFDA246C}"/>
              </a:ext>
            </a:extLst>
          </p:cNvPr>
          <p:cNvSpPr txBox="1"/>
          <p:nvPr/>
        </p:nvSpPr>
        <p:spPr>
          <a:xfrm>
            <a:off x="314134" y="1168269"/>
            <a:ext cx="11563731" cy="5078313"/>
          </a:xfrm>
          <a:prstGeom prst="rect">
            <a:avLst/>
          </a:prstGeom>
          <a:noFill/>
        </p:spPr>
        <p:txBody>
          <a:bodyPr wrap="square">
            <a:spAutoFit/>
          </a:bodyPr>
          <a:lstStyle/>
          <a:p>
            <a:pPr algn="l" rtl="0" fontAlgn="base">
              <a:spcAft>
                <a:spcPts val="1200"/>
              </a:spcAft>
            </a:pPr>
            <a:r>
              <a:rPr lang="en-US" sz="4200" b="0" i="0" u="none" strike="noStrike" dirty="0">
                <a:solidFill>
                  <a:srgbClr val="000000"/>
                </a:solidFill>
                <a:effectLst/>
                <a:latin typeface="Calibri" panose="020F0502020204030204" pitchFamily="34" charset="0"/>
                <a:cs typeface="Calibri" panose="020F0502020204030204" pitchFamily="34" charset="0"/>
              </a:rPr>
              <a:t>Find 1 or 2 successes against the </a:t>
            </a:r>
            <a:r>
              <a:rPr lang="en-US" sz="4200" b="1" i="0" u="none" strike="noStrike" dirty="0">
                <a:solidFill>
                  <a:srgbClr val="9933FF"/>
                </a:solidFill>
                <a:effectLst/>
                <a:latin typeface="Calibri" panose="020F0502020204030204" pitchFamily="34" charset="0"/>
                <a:cs typeface="Calibri" panose="020F0502020204030204" pitchFamily="34" charset="0"/>
              </a:rPr>
              <a:t>success criteria</a:t>
            </a:r>
            <a:r>
              <a:rPr lang="en-US" sz="4200" b="0" i="0" dirty="0">
                <a:solidFill>
                  <a:srgbClr val="000000"/>
                </a:solidFill>
                <a:effectLst/>
                <a:latin typeface="Calibri" panose="020F0502020204030204" pitchFamily="34" charset="0"/>
                <a:cs typeface="Calibri" panose="020F0502020204030204" pitchFamily="34" charset="0"/>
              </a:rPr>
              <a:t>​.</a:t>
            </a:r>
          </a:p>
          <a:p>
            <a:pPr algn="l" rtl="0" fontAlgn="base">
              <a:spcAft>
                <a:spcPts val="1200"/>
              </a:spcAft>
            </a:pPr>
            <a:r>
              <a:rPr lang="en-US" sz="4200" b="0" i="0" u="none" strike="noStrike" dirty="0">
                <a:solidFill>
                  <a:srgbClr val="000000"/>
                </a:solidFill>
                <a:effectLst/>
                <a:latin typeface="Calibri" panose="020F0502020204030204" pitchFamily="34" charset="0"/>
                <a:cs typeface="Calibri" panose="020F0502020204030204" pitchFamily="34" charset="0"/>
              </a:rPr>
              <a:t>Find the part of the work that has </a:t>
            </a:r>
            <a:r>
              <a:rPr lang="en-US" sz="4200" b="1" i="0" u="none" strike="noStrike" dirty="0">
                <a:solidFill>
                  <a:schemeClr val="accent6">
                    <a:lumMod val="75000"/>
                  </a:schemeClr>
                </a:solidFill>
                <a:effectLst/>
                <a:latin typeface="Calibri" panose="020F0502020204030204" pitchFamily="34" charset="0"/>
                <a:cs typeface="Calibri" panose="020F0502020204030204" pitchFamily="34" charset="0"/>
              </a:rPr>
              <a:t>most scope </a:t>
            </a:r>
            <a:r>
              <a:rPr lang="en-US" sz="4200" b="0" i="0" u="none" strike="noStrike" dirty="0">
                <a:solidFill>
                  <a:srgbClr val="000000"/>
                </a:solidFill>
                <a:effectLst/>
                <a:latin typeface="Calibri" panose="020F0502020204030204" pitchFamily="34" charset="0"/>
                <a:cs typeface="Calibri" panose="020F0502020204030204" pitchFamily="34" charset="0"/>
              </a:rPr>
              <a:t>for an immediate ‘jump’ (not simply the worst part!)</a:t>
            </a:r>
            <a:r>
              <a:rPr lang="en-US" sz="4200" b="0" i="0" dirty="0">
                <a:solidFill>
                  <a:srgbClr val="000000"/>
                </a:solidFill>
                <a:effectLst/>
                <a:latin typeface="Calibri" panose="020F0502020204030204" pitchFamily="34" charset="0"/>
                <a:cs typeface="Calibri" panose="020F0502020204030204" pitchFamily="34" charset="0"/>
              </a:rPr>
              <a:t>​</a:t>
            </a:r>
          </a:p>
          <a:p>
            <a:pPr algn="l" rtl="0" fontAlgn="base">
              <a:spcAft>
                <a:spcPts val="1200"/>
              </a:spcAft>
            </a:pPr>
            <a:r>
              <a:rPr lang="en-US" sz="4200" b="0" i="0" u="none" strike="noStrike" dirty="0">
                <a:solidFill>
                  <a:srgbClr val="000000"/>
                </a:solidFill>
                <a:effectLst/>
                <a:latin typeface="Calibri" panose="020F0502020204030204" pitchFamily="34" charset="0"/>
                <a:cs typeface="Calibri" panose="020F0502020204030204" pitchFamily="34" charset="0"/>
              </a:rPr>
              <a:t>Write a </a:t>
            </a:r>
            <a:r>
              <a:rPr lang="en-US" sz="4200" b="1" i="0" u="none" strike="noStrike" dirty="0">
                <a:solidFill>
                  <a:srgbClr val="00B050"/>
                </a:solidFill>
                <a:effectLst/>
                <a:latin typeface="Calibri" panose="020F0502020204030204" pitchFamily="34" charset="0"/>
                <a:cs typeface="Calibri" panose="020F0502020204030204" pitchFamily="34" charset="0"/>
              </a:rPr>
              <a:t>short prompt </a:t>
            </a:r>
            <a:r>
              <a:rPr lang="en-US" sz="4200" b="0" i="0" u="none" strike="noStrike" dirty="0">
                <a:solidFill>
                  <a:srgbClr val="000000"/>
                </a:solidFill>
                <a:effectLst/>
                <a:latin typeface="Calibri" panose="020F0502020204030204" pitchFamily="34" charset="0"/>
                <a:cs typeface="Calibri" panose="020F0502020204030204" pitchFamily="34" charset="0"/>
              </a:rPr>
              <a:t>telling the child exactly what to do to this part of their work</a:t>
            </a:r>
            <a:r>
              <a:rPr lang="en-US" sz="4200" b="0" i="0" dirty="0">
                <a:solidFill>
                  <a:srgbClr val="000000"/>
                </a:solidFill>
                <a:effectLst/>
                <a:latin typeface="Calibri" panose="020F0502020204030204" pitchFamily="34" charset="0"/>
                <a:cs typeface="Calibri" panose="020F0502020204030204" pitchFamily="34" charset="0"/>
              </a:rPr>
              <a:t>​.</a:t>
            </a:r>
          </a:p>
          <a:p>
            <a:pPr algn="l" rtl="0" fontAlgn="base">
              <a:spcAft>
                <a:spcPts val="1200"/>
              </a:spcAft>
            </a:pPr>
            <a:r>
              <a:rPr lang="en-US" sz="4200" b="0" i="0" u="none" strike="noStrike" dirty="0">
                <a:solidFill>
                  <a:srgbClr val="000000"/>
                </a:solidFill>
                <a:effectLst/>
                <a:latin typeface="Calibri" panose="020F0502020204030204" pitchFamily="34" charset="0"/>
                <a:cs typeface="Calibri" panose="020F0502020204030204" pitchFamily="34" charset="0"/>
              </a:rPr>
              <a:t>Provide time for them to </a:t>
            </a:r>
            <a:r>
              <a:rPr lang="en-US" sz="4200" b="1" i="0" u="none" strike="noStrike" dirty="0">
                <a:solidFill>
                  <a:srgbClr val="FF66CC"/>
                </a:solidFill>
                <a:effectLst/>
                <a:latin typeface="Calibri" panose="020F0502020204030204" pitchFamily="34" charset="0"/>
                <a:cs typeface="Calibri" panose="020F0502020204030204" pitchFamily="34" charset="0"/>
              </a:rPr>
              <a:t>read</a:t>
            </a:r>
            <a:r>
              <a:rPr lang="en-US" sz="4200" b="0" i="0" u="none" strike="noStrike" dirty="0">
                <a:solidFill>
                  <a:srgbClr val="000000"/>
                </a:solidFill>
                <a:effectLst/>
                <a:latin typeface="Calibri" panose="020F0502020204030204" pitchFamily="34" charset="0"/>
                <a:cs typeface="Calibri" panose="020F0502020204030204" pitchFamily="34" charset="0"/>
              </a:rPr>
              <a:t>, </a:t>
            </a:r>
            <a:r>
              <a:rPr lang="en-US" sz="4200" b="1" i="0" u="none" strike="noStrike" dirty="0">
                <a:solidFill>
                  <a:srgbClr val="FF66CC"/>
                </a:solidFill>
                <a:effectLst/>
                <a:latin typeface="Calibri" panose="020F0502020204030204" pitchFamily="34" charset="0"/>
                <a:cs typeface="Calibri" panose="020F0502020204030204" pitchFamily="34" charset="0"/>
              </a:rPr>
              <a:t>process</a:t>
            </a:r>
            <a:r>
              <a:rPr lang="en-US" sz="4200" b="0" i="0" u="none" strike="noStrike" dirty="0">
                <a:solidFill>
                  <a:srgbClr val="000000"/>
                </a:solidFill>
                <a:effectLst/>
                <a:latin typeface="Calibri" panose="020F0502020204030204" pitchFamily="34" charset="0"/>
                <a:cs typeface="Calibri" panose="020F0502020204030204" pitchFamily="34" charset="0"/>
              </a:rPr>
              <a:t> and </a:t>
            </a:r>
            <a:r>
              <a:rPr lang="en-US" sz="4200" b="1" i="0" u="none" strike="noStrike" dirty="0">
                <a:solidFill>
                  <a:srgbClr val="FF66CC"/>
                </a:solidFill>
                <a:effectLst/>
                <a:latin typeface="Calibri" panose="020F0502020204030204" pitchFamily="34" charset="0"/>
                <a:cs typeface="Calibri" panose="020F0502020204030204" pitchFamily="34" charset="0"/>
              </a:rPr>
              <a:t>respond</a:t>
            </a:r>
            <a:r>
              <a:rPr lang="en-US" sz="4200" b="0" i="0" u="none" strike="noStrike" dirty="0">
                <a:solidFill>
                  <a:srgbClr val="000000"/>
                </a:solidFill>
                <a:effectLst/>
                <a:latin typeface="Calibri" panose="020F0502020204030204" pitchFamily="34" charset="0"/>
                <a:cs typeface="Calibri" panose="020F0502020204030204" pitchFamily="34" charset="0"/>
              </a:rPr>
              <a:t> to your prompt.</a:t>
            </a:r>
            <a:endParaRPr lang="en-US" sz="4200" b="0"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6526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9F4D08-457D-4A8D-A4B0-29B766816D7E}"/>
              </a:ext>
            </a:extLst>
          </p:cNvPr>
          <p:cNvPicPr>
            <a:picLocks noChangeAspect="1"/>
          </p:cNvPicPr>
          <p:nvPr/>
        </p:nvPicPr>
        <p:blipFill rotWithShape="1">
          <a:blip r:embed="rId3"/>
          <a:srcRect l="2156" r="2997"/>
          <a:stretch/>
        </p:blipFill>
        <p:spPr>
          <a:xfrm>
            <a:off x="0" y="16843"/>
            <a:ext cx="12192000" cy="6858000"/>
          </a:xfrm>
          <a:prstGeom prst="rect">
            <a:avLst/>
          </a:prstGeom>
        </p:spPr>
      </p:pic>
      <p:sp>
        <p:nvSpPr>
          <p:cNvPr id="5" name="TextBox 4">
            <a:extLst>
              <a:ext uri="{FF2B5EF4-FFF2-40B4-BE49-F238E27FC236}">
                <a16:creationId xmlns:a16="http://schemas.microsoft.com/office/drawing/2014/main" id="{C7BFF61A-EE80-4433-9A27-5D50F2D333F3}"/>
              </a:ext>
            </a:extLst>
          </p:cNvPr>
          <p:cNvSpPr txBox="1"/>
          <p:nvPr/>
        </p:nvSpPr>
        <p:spPr>
          <a:xfrm>
            <a:off x="1840230" y="586118"/>
            <a:ext cx="8030934" cy="133989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i="0" u="none" strike="noStrike" kern="1200" dirty="0">
                <a:solidFill>
                  <a:srgbClr val="9933FF"/>
                </a:solidFill>
                <a:effectLst/>
                <a:latin typeface="Calibri" panose="020F0502020204030204" pitchFamily="34" charset="0"/>
                <a:ea typeface="+mj-ea"/>
                <a:cs typeface="Calibri" panose="020F0502020204030204" pitchFamily="34" charset="0"/>
              </a:rPr>
              <a:t>Effective feedback is at the heart of a formative approach to assessment. </a:t>
            </a:r>
            <a:r>
              <a:rPr lang="en-US" sz="3600" b="0" i="0" kern="1200" dirty="0">
                <a:solidFill>
                  <a:srgbClr val="9933FF"/>
                </a:solidFill>
                <a:effectLst/>
                <a:latin typeface="Calibri" panose="020F0502020204030204" pitchFamily="34" charset="0"/>
                <a:ea typeface="+mj-ea"/>
                <a:cs typeface="Calibri" panose="020F0502020204030204" pitchFamily="34" charset="0"/>
              </a:rPr>
              <a:t>​</a:t>
            </a:r>
            <a:endParaRPr lang="en-US" sz="3600" kern="1200" dirty="0">
              <a:solidFill>
                <a:srgbClr val="9933FF"/>
              </a:solidFill>
              <a:latin typeface="Calibri" panose="020F0502020204030204" pitchFamily="34" charset="0"/>
              <a:ea typeface="+mj-ea"/>
              <a:cs typeface="Calibri" panose="020F0502020204030204" pitchFamily="34" charset="0"/>
            </a:endParaRPr>
          </a:p>
        </p:txBody>
      </p:sp>
      <p:sp>
        <p:nvSpPr>
          <p:cNvPr id="7" name="TextBox 6">
            <a:extLst>
              <a:ext uri="{FF2B5EF4-FFF2-40B4-BE49-F238E27FC236}">
                <a16:creationId xmlns:a16="http://schemas.microsoft.com/office/drawing/2014/main" id="{E7B726BD-4383-4E1B-8C4F-91C3C452BE2B}"/>
              </a:ext>
            </a:extLst>
          </p:cNvPr>
          <p:cNvSpPr txBox="1"/>
          <p:nvPr/>
        </p:nvSpPr>
        <p:spPr>
          <a:xfrm>
            <a:off x="1268866" y="1926010"/>
            <a:ext cx="9654267" cy="508580"/>
          </a:xfrm>
          <a:prstGeom prst="rect">
            <a:avLst/>
          </a:prstGeom>
        </p:spPr>
        <p:txBody>
          <a:bodyPr vert="horz" lIns="91440" tIns="45720" rIns="91440" bIns="45720" rtlCol="0" anchor="t">
            <a:normAutofit fontScale="85000" lnSpcReduction="20000"/>
          </a:bodyPr>
          <a:lstStyle/>
          <a:p>
            <a:pPr marL="131763" algn="ctr" fontAlgn="base">
              <a:lnSpc>
                <a:spcPct val="120000"/>
              </a:lnSpc>
              <a:spcAft>
                <a:spcPts val="1200"/>
              </a:spcAft>
            </a:pPr>
            <a:r>
              <a:rPr lang="en-US" sz="3200" b="0" i="0" u="none" strike="noStrike" dirty="0">
                <a:solidFill>
                  <a:srgbClr val="000000"/>
                </a:solidFill>
                <a:effectLst/>
                <a:latin typeface="Calibri" panose="020F0502020204030204" pitchFamily="34" charset="0"/>
                <a:cs typeface="Calibri" panose="020F0502020204030204" pitchFamily="34" charset="0"/>
              </a:rPr>
              <a:t>Feedback is powerful but variable on its impact on learning.</a:t>
            </a:r>
            <a:r>
              <a:rPr lang="en-US" sz="3200" b="0" i="0" dirty="0">
                <a:solidFill>
                  <a:srgbClr val="000000"/>
                </a:solidFill>
                <a:effectLst/>
                <a:latin typeface="Calibri" panose="020F0502020204030204" pitchFamily="34" charset="0"/>
                <a:cs typeface="Calibri" panose="020F0502020204030204" pitchFamily="34" charset="0"/>
              </a:rPr>
              <a:t>​</a:t>
            </a:r>
          </a:p>
        </p:txBody>
      </p:sp>
      <p:sp>
        <p:nvSpPr>
          <p:cNvPr id="9" name="TextBox 8">
            <a:extLst>
              <a:ext uri="{FF2B5EF4-FFF2-40B4-BE49-F238E27FC236}">
                <a16:creationId xmlns:a16="http://schemas.microsoft.com/office/drawing/2014/main" id="{AB93C1F1-93D5-4FE6-819F-AC638EDE22D7}"/>
              </a:ext>
            </a:extLst>
          </p:cNvPr>
          <p:cNvSpPr txBox="1"/>
          <p:nvPr/>
        </p:nvSpPr>
        <p:spPr>
          <a:xfrm>
            <a:off x="0" y="2558781"/>
            <a:ext cx="11395710" cy="508580"/>
          </a:xfrm>
          <a:prstGeom prst="rect">
            <a:avLst/>
          </a:prstGeom>
        </p:spPr>
        <p:txBody>
          <a:bodyPr vert="horz" lIns="91440" tIns="45720" rIns="91440" bIns="45720" rtlCol="0" anchor="t">
            <a:noAutofit/>
          </a:bodyPr>
          <a:lstStyle/>
          <a:p>
            <a:pPr marL="131763" algn="ctr" fontAlgn="base">
              <a:lnSpc>
                <a:spcPct val="120000"/>
              </a:lnSpc>
              <a:spcAft>
                <a:spcPts val="1200"/>
              </a:spcAft>
            </a:pPr>
            <a:r>
              <a:rPr lang="en-US" sz="2600" b="0" i="0" u="none" strike="noStrike" dirty="0">
                <a:solidFill>
                  <a:srgbClr val="000000"/>
                </a:solidFill>
                <a:effectLst/>
                <a:latin typeface="Calibri" panose="020F0502020204030204" pitchFamily="34" charset="0"/>
                <a:cs typeface="Calibri" panose="020F0502020204030204" pitchFamily="34" charset="0"/>
              </a:rPr>
              <a:t>Scores or comments with no focus on improvement might interfere with learning.</a:t>
            </a:r>
            <a:r>
              <a:rPr lang="en-US" sz="2600" b="0" i="0" dirty="0">
                <a:solidFill>
                  <a:srgbClr val="000000"/>
                </a:solidFill>
                <a:effectLst/>
                <a:latin typeface="Calibri" panose="020F0502020204030204" pitchFamily="34" charset="0"/>
                <a:cs typeface="Calibri" panose="020F0502020204030204" pitchFamily="34" charset="0"/>
              </a:rPr>
              <a:t>​</a:t>
            </a:r>
          </a:p>
        </p:txBody>
      </p:sp>
      <p:sp>
        <p:nvSpPr>
          <p:cNvPr id="10" name="TextBox 9">
            <a:extLst>
              <a:ext uri="{FF2B5EF4-FFF2-40B4-BE49-F238E27FC236}">
                <a16:creationId xmlns:a16="http://schemas.microsoft.com/office/drawing/2014/main" id="{93A51959-C4A5-472F-8D37-7BC26239B0CA}"/>
              </a:ext>
            </a:extLst>
          </p:cNvPr>
          <p:cNvSpPr txBox="1"/>
          <p:nvPr/>
        </p:nvSpPr>
        <p:spPr>
          <a:xfrm>
            <a:off x="1483994" y="3247542"/>
            <a:ext cx="8883016" cy="508580"/>
          </a:xfrm>
          <a:prstGeom prst="rect">
            <a:avLst/>
          </a:prstGeom>
        </p:spPr>
        <p:txBody>
          <a:bodyPr vert="horz" lIns="91440" tIns="45720" rIns="91440" bIns="45720" rtlCol="0" anchor="t">
            <a:normAutofit fontScale="85000" lnSpcReduction="20000"/>
          </a:bodyPr>
          <a:lstStyle/>
          <a:p>
            <a:pPr marL="131763" algn="ctr" fontAlgn="base">
              <a:lnSpc>
                <a:spcPct val="120000"/>
              </a:lnSpc>
              <a:spcAft>
                <a:spcPts val="1200"/>
              </a:spcAft>
            </a:pPr>
            <a:r>
              <a:rPr lang="en-US" sz="3200" b="0" i="0" u="none" strike="noStrike" dirty="0">
                <a:solidFill>
                  <a:srgbClr val="000000"/>
                </a:solidFill>
                <a:effectLst/>
                <a:latin typeface="Calibri" panose="020F0502020204030204" pitchFamily="34" charset="0"/>
                <a:cs typeface="Calibri" panose="020F0502020204030204" pitchFamily="34" charset="0"/>
              </a:rPr>
              <a:t>Prior knowledge is the starting point for feedback.</a:t>
            </a:r>
            <a:r>
              <a:rPr lang="en-US" sz="3200" b="0" i="0" dirty="0">
                <a:solidFill>
                  <a:srgbClr val="000000"/>
                </a:solidFill>
                <a:effectLst/>
                <a:latin typeface="Calibri" panose="020F0502020204030204" pitchFamily="34" charset="0"/>
                <a:cs typeface="Calibri" panose="020F0502020204030204" pitchFamily="34" charset="0"/>
              </a:rPr>
              <a:t>​</a:t>
            </a:r>
          </a:p>
        </p:txBody>
      </p:sp>
      <p:sp>
        <p:nvSpPr>
          <p:cNvPr id="11" name="TextBox 10">
            <a:extLst>
              <a:ext uri="{FF2B5EF4-FFF2-40B4-BE49-F238E27FC236}">
                <a16:creationId xmlns:a16="http://schemas.microsoft.com/office/drawing/2014/main" id="{75339330-24F4-4C2D-AEF7-C31D36DD5949}"/>
              </a:ext>
            </a:extLst>
          </p:cNvPr>
          <p:cNvSpPr txBox="1"/>
          <p:nvPr/>
        </p:nvSpPr>
        <p:spPr>
          <a:xfrm>
            <a:off x="763905" y="3836883"/>
            <a:ext cx="10664190" cy="701870"/>
          </a:xfrm>
          <a:prstGeom prst="rect">
            <a:avLst/>
          </a:prstGeom>
        </p:spPr>
        <p:txBody>
          <a:bodyPr vert="horz" lIns="91440" tIns="45720" rIns="91440" bIns="45720" rtlCol="0" anchor="t">
            <a:noAutofit/>
          </a:bodyPr>
          <a:lstStyle/>
          <a:p>
            <a:pPr marL="131763" algn="ctr" fontAlgn="base">
              <a:lnSpc>
                <a:spcPct val="120000"/>
              </a:lnSpc>
              <a:spcAft>
                <a:spcPts val="1200"/>
              </a:spcAft>
            </a:pPr>
            <a:r>
              <a:rPr lang="en-US" sz="2700" b="0" i="0" u="none" strike="noStrike" dirty="0">
                <a:solidFill>
                  <a:srgbClr val="000000"/>
                </a:solidFill>
                <a:effectLst/>
                <a:latin typeface="Calibri" panose="020F0502020204030204" pitchFamily="34" charset="0"/>
                <a:cs typeface="Calibri" panose="020F0502020204030204" pitchFamily="34" charset="0"/>
              </a:rPr>
              <a:t>Feedback is about closing the gap between current and desired learning.</a:t>
            </a:r>
            <a:r>
              <a:rPr lang="en-US" sz="2700" b="0" i="0" dirty="0">
                <a:solidFill>
                  <a:srgbClr val="000000"/>
                </a:solidFill>
                <a:effectLst/>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437355A1-70AB-4388-9CAF-42C023DA7E13}"/>
              </a:ext>
            </a:extLst>
          </p:cNvPr>
          <p:cNvSpPr txBox="1"/>
          <p:nvPr/>
        </p:nvSpPr>
        <p:spPr>
          <a:xfrm>
            <a:off x="1634490" y="4538753"/>
            <a:ext cx="8732520" cy="923330"/>
          </a:xfrm>
          <a:prstGeom prst="rect">
            <a:avLst/>
          </a:prstGeom>
          <a:noFill/>
        </p:spPr>
        <p:txBody>
          <a:bodyPr wrap="square">
            <a:spAutoFit/>
          </a:bodyPr>
          <a:lstStyle/>
          <a:p>
            <a:pPr marL="131763" algn="ctr" fontAlgn="base"/>
            <a:r>
              <a:rPr lang="en-US" sz="2700" b="1" i="0" u="none" strike="noStrike" dirty="0">
                <a:solidFill>
                  <a:srgbClr val="00B0F0"/>
                </a:solidFill>
                <a:effectLst/>
                <a:latin typeface="Calibri" panose="020F0502020204030204" pitchFamily="34" charset="0"/>
                <a:cs typeface="Calibri" panose="020F0502020204030204" pitchFamily="34" charset="0"/>
              </a:rPr>
              <a:t>Learner to teacher feedback </a:t>
            </a:r>
            <a:r>
              <a:rPr lang="en-US" sz="2700" b="0" i="0" u="none" strike="noStrike" dirty="0">
                <a:solidFill>
                  <a:srgbClr val="00B0F0"/>
                </a:solidFill>
                <a:effectLst/>
                <a:latin typeface="Calibri" panose="020F0502020204030204" pitchFamily="34" charset="0"/>
                <a:cs typeface="Calibri" panose="020F0502020204030204" pitchFamily="34" charset="0"/>
              </a:rPr>
              <a:t>is more important than teacher to learner feedback.</a:t>
            </a:r>
            <a:r>
              <a:rPr lang="en-US" sz="2700" b="0" i="0" dirty="0">
                <a:solidFill>
                  <a:srgbClr val="00B0F0"/>
                </a:solidFill>
                <a:effectLst/>
                <a:latin typeface="Calibri" panose="020F0502020204030204" pitchFamily="34" charset="0"/>
                <a:cs typeface="Calibri" panose="020F0502020204030204" pitchFamily="34" charset="0"/>
              </a:rPr>
              <a:t>​</a:t>
            </a:r>
          </a:p>
        </p:txBody>
      </p:sp>
      <p:sp>
        <p:nvSpPr>
          <p:cNvPr id="13" name="TextBox 12">
            <a:extLst>
              <a:ext uri="{FF2B5EF4-FFF2-40B4-BE49-F238E27FC236}">
                <a16:creationId xmlns:a16="http://schemas.microsoft.com/office/drawing/2014/main" id="{FC7433BB-8B15-42D9-BC61-B033E9AAB37D}"/>
              </a:ext>
            </a:extLst>
          </p:cNvPr>
          <p:cNvSpPr txBox="1"/>
          <p:nvPr/>
        </p:nvSpPr>
        <p:spPr>
          <a:xfrm>
            <a:off x="1483994" y="5467223"/>
            <a:ext cx="9008746" cy="557653"/>
          </a:xfrm>
          <a:prstGeom prst="rect">
            <a:avLst/>
          </a:prstGeom>
          <a:noFill/>
        </p:spPr>
        <p:txBody>
          <a:bodyPr wrap="square">
            <a:spAutoFit/>
          </a:bodyPr>
          <a:lstStyle/>
          <a:p>
            <a:pPr marL="131763" algn="ctr" fontAlgn="base">
              <a:lnSpc>
                <a:spcPct val="120000"/>
              </a:lnSpc>
              <a:spcAft>
                <a:spcPts val="1200"/>
              </a:spcAft>
            </a:pPr>
            <a:r>
              <a:rPr lang="en-US" sz="2700" b="0" i="0" u="none" strike="noStrike" dirty="0">
                <a:solidFill>
                  <a:srgbClr val="000000"/>
                </a:solidFill>
                <a:effectLst/>
                <a:latin typeface="Calibri" panose="020F0502020204030204" pitchFamily="34" charset="0"/>
                <a:cs typeface="Calibri" panose="020F0502020204030204" pitchFamily="34" charset="0"/>
              </a:rPr>
              <a:t>Effective feedback occurs when it is received and acted upon.</a:t>
            </a:r>
            <a:r>
              <a:rPr lang="en-US" sz="2700" b="0" i="0" dirty="0">
                <a:solidFill>
                  <a:srgbClr val="000000"/>
                </a:solidFill>
                <a:effectLst/>
                <a:latin typeface="Calibri" panose="020F0502020204030204" pitchFamily="34" charset="0"/>
                <a:cs typeface="Calibri" panose="020F0502020204030204" pitchFamily="34" charset="0"/>
              </a:rPr>
              <a:t>​</a:t>
            </a:r>
          </a:p>
        </p:txBody>
      </p:sp>
      <p:sp>
        <p:nvSpPr>
          <p:cNvPr id="15" name="TextBox 14">
            <a:extLst>
              <a:ext uri="{FF2B5EF4-FFF2-40B4-BE49-F238E27FC236}">
                <a16:creationId xmlns:a16="http://schemas.microsoft.com/office/drawing/2014/main" id="{8F29288A-0CB6-4024-999C-B446E23C05B4}"/>
              </a:ext>
            </a:extLst>
          </p:cNvPr>
          <p:cNvSpPr txBox="1"/>
          <p:nvPr/>
        </p:nvSpPr>
        <p:spPr>
          <a:xfrm>
            <a:off x="3008948" y="6246539"/>
            <a:ext cx="6177914" cy="646331"/>
          </a:xfrm>
          <a:prstGeom prst="rect">
            <a:avLst/>
          </a:prstGeom>
          <a:noFill/>
        </p:spPr>
        <p:txBody>
          <a:bodyPr wrap="square">
            <a:spAutoFit/>
          </a:bodyPr>
          <a:lstStyle/>
          <a:p>
            <a:pPr algn="ctr"/>
            <a:r>
              <a:rPr lang="en-GB" b="0" i="0" u="none" strike="noStrike" dirty="0">
                <a:solidFill>
                  <a:srgbClr val="000000"/>
                </a:solidFill>
                <a:effectLst/>
                <a:latin typeface="Calibri" panose="020F0502020204030204" pitchFamily="34" charset="0"/>
                <a:hlinkClick r:id="rId4"/>
              </a:rPr>
              <a:t>Visible Learning: Feedback</a:t>
            </a:r>
            <a:endParaRPr lang="en-GB" b="0" i="0" u="none" strike="noStrike" dirty="0">
              <a:solidFill>
                <a:srgbClr val="000000"/>
              </a:solidFill>
              <a:effectLst/>
              <a:latin typeface="Calibri" panose="020F0502020204030204" pitchFamily="34" charset="0"/>
            </a:endParaRPr>
          </a:p>
          <a:p>
            <a:pPr algn="ctr"/>
            <a:r>
              <a:rPr lang="en-GB" b="0" i="0" u="none" strike="noStrike" dirty="0">
                <a:solidFill>
                  <a:srgbClr val="000000"/>
                </a:solidFill>
                <a:effectLst/>
                <a:latin typeface="Calibri" panose="020F0502020204030204" pitchFamily="34" charset="0"/>
              </a:rPr>
              <a:t>Hattie and Clarke (2019)</a:t>
            </a:r>
            <a:r>
              <a:rPr lang="en-GB" b="0" i="0" dirty="0">
                <a:solidFill>
                  <a:srgbClr val="000000"/>
                </a:solidFill>
                <a:effectLst/>
                <a:latin typeface="Calibri" panose="020F0502020204030204" pitchFamily="34" charset="0"/>
              </a:rPr>
              <a:t>​</a:t>
            </a:r>
            <a:endParaRPr lang="en-GB" dirty="0"/>
          </a:p>
        </p:txBody>
      </p:sp>
    </p:spTree>
    <p:extLst>
      <p:ext uri="{BB962C8B-B14F-4D97-AF65-F5344CB8AC3E}">
        <p14:creationId xmlns:p14="http://schemas.microsoft.com/office/powerpoint/2010/main" val="643709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C66940-D7D3-4F56-BE51-59CF87D7A966}"/>
              </a:ext>
            </a:extLst>
          </p:cNvPr>
          <p:cNvSpPr txBox="1"/>
          <p:nvPr/>
        </p:nvSpPr>
        <p:spPr>
          <a:xfrm>
            <a:off x="0" y="19678"/>
            <a:ext cx="12192000" cy="769441"/>
          </a:xfrm>
          <a:prstGeom prst="rect">
            <a:avLst/>
          </a:prstGeom>
          <a:noFill/>
        </p:spPr>
        <p:txBody>
          <a:bodyPr wrap="square" rtlCol="0">
            <a:spAutoFit/>
          </a:bodyPr>
          <a:lstStyle/>
          <a:p>
            <a:pPr algn="ctr"/>
            <a:r>
              <a:rPr lang="en-GB" sz="4400" b="1" dirty="0"/>
              <a:t>Building feedback into day-to-day learning</a:t>
            </a:r>
          </a:p>
        </p:txBody>
      </p:sp>
      <p:sp>
        <p:nvSpPr>
          <p:cNvPr id="3" name="TextBox 2">
            <a:extLst>
              <a:ext uri="{FF2B5EF4-FFF2-40B4-BE49-F238E27FC236}">
                <a16:creationId xmlns:a16="http://schemas.microsoft.com/office/drawing/2014/main" id="{270B66C8-0C81-438A-9B07-D0BAD2A265F1}"/>
              </a:ext>
            </a:extLst>
          </p:cNvPr>
          <p:cNvSpPr txBox="1"/>
          <p:nvPr/>
        </p:nvSpPr>
        <p:spPr>
          <a:xfrm>
            <a:off x="254231" y="905232"/>
            <a:ext cx="11792987" cy="5601533"/>
          </a:xfrm>
          <a:prstGeom prst="rect">
            <a:avLst/>
          </a:prstGeom>
          <a:noFill/>
        </p:spPr>
        <p:txBody>
          <a:bodyPr wrap="square">
            <a:spAutoFit/>
          </a:bodyPr>
          <a:lstStyle/>
          <a:p>
            <a:pPr algn="ctr" rtl="0" fontAlgn="base">
              <a:spcAft>
                <a:spcPts val="1200"/>
              </a:spcAft>
            </a:pPr>
            <a:r>
              <a:rPr lang="en-GB" sz="3200" b="1" i="0" u="none" strike="noStrike" dirty="0">
                <a:solidFill>
                  <a:schemeClr val="accent5">
                    <a:lumMod val="75000"/>
                  </a:schemeClr>
                </a:solidFill>
                <a:effectLst/>
                <a:latin typeface="Calibri" panose="020F0502020204030204" pitchFamily="34" charset="0"/>
                <a:cs typeface="Calibri" panose="020F0502020204030204" pitchFamily="34" charset="0"/>
              </a:rPr>
              <a:t>Mid-lesson reviews </a:t>
            </a:r>
            <a:r>
              <a:rPr lang="en-GB" sz="3200" i="0" u="none" strike="noStrike" dirty="0">
                <a:effectLst/>
                <a:latin typeface="Calibri" panose="020F0502020204030204" pitchFamily="34" charset="0"/>
                <a:cs typeface="Calibri" panose="020F0502020204030204" pitchFamily="34" charset="0"/>
              </a:rPr>
              <a:t>using the Success Criteria</a:t>
            </a:r>
          </a:p>
          <a:p>
            <a:pPr algn="ctr" rtl="0" fontAlgn="base">
              <a:spcAft>
                <a:spcPts val="1200"/>
              </a:spcAft>
            </a:pPr>
            <a:r>
              <a:rPr lang="en-US" sz="3200" b="1" i="0" dirty="0">
                <a:solidFill>
                  <a:srgbClr val="FF66CC"/>
                </a:solidFill>
                <a:effectLst/>
                <a:latin typeface="Calibri" panose="020F0502020204030204" pitchFamily="34" charset="0"/>
                <a:cs typeface="Calibri" panose="020F0502020204030204" pitchFamily="34" charset="0"/>
              </a:rPr>
              <a:t>Sharing examples</a:t>
            </a:r>
            <a:r>
              <a:rPr lang="en-US" sz="3200" i="0" dirty="0">
                <a:solidFill>
                  <a:srgbClr val="FF66CC"/>
                </a:solidFill>
                <a:effectLst/>
                <a:latin typeface="Calibri" panose="020F0502020204030204" pitchFamily="34" charset="0"/>
                <a:cs typeface="Calibri" panose="020F0502020204030204" pitchFamily="34" charset="0"/>
              </a:rPr>
              <a:t> </a:t>
            </a:r>
            <a:r>
              <a:rPr lang="en-US" sz="3200" i="0" dirty="0">
                <a:effectLst/>
                <a:latin typeface="Calibri" panose="020F0502020204030204" pitchFamily="34" charset="0"/>
                <a:cs typeface="Calibri" panose="020F0502020204030204" pitchFamily="34" charset="0"/>
              </a:rPr>
              <a:t>of work mid-lesson</a:t>
            </a:r>
          </a:p>
          <a:p>
            <a:pPr algn="ctr" rtl="0" fontAlgn="base">
              <a:spcAft>
                <a:spcPts val="1200"/>
              </a:spcAft>
            </a:pPr>
            <a:r>
              <a:rPr lang="en-US" sz="3200" b="1" dirty="0">
                <a:solidFill>
                  <a:schemeClr val="accent6">
                    <a:lumMod val="75000"/>
                  </a:schemeClr>
                </a:solidFill>
                <a:latin typeface="Calibri" panose="020F0502020204030204" pitchFamily="34" charset="0"/>
                <a:cs typeface="Calibri" panose="020F0502020204030204" pitchFamily="34" charset="0"/>
              </a:rPr>
              <a:t>Plenary</a:t>
            </a:r>
            <a:r>
              <a:rPr lang="en-US" sz="3200" dirty="0">
                <a:latin typeface="Calibri" panose="020F0502020204030204" pitchFamily="34" charset="0"/>
                <a:cs typeface="Calibri" panose="020F0502020204030204" pitchFamily="34" charset="0"/>
              </a:rPr>
              <a:t> sessions (hinge questions)</a:t>
            </a:r>
          </a:p>
          <a:p>
            <a:pPr algn="ctr" rtl="0" fontAlgn="base">
              <a:spcAft>
                <a:spcPts val="1200"/>
              </a:spcAft>
            </a:pPr>
            <a:r>
              <a:rPr lang="en-US" sz="3200" b="1" i="0" dirty="0">
                <a:solidFill>
                  <a:srgbClr val="FF0000"/>
                </a:solidFill>
                <a:effectLst/>
                <a:latin typeface="Calibri" panose="020F0502020204030204" pitchFamily="34" charset="0"/>
                <a:cs typeface="Calibri" panose="020F0502020204030204" pitchFamily="34" charset="0"/>
              </a:rPr>
              <a:t>Effective questioning</a:t>
            </a:r>
            <a:r>
              <a:rPr lang="en-US" sz="3200" i="0" dirty="0">
                <a:solidFill>
                  <a:srgbClr val="FF0000"/>
                </a:solidFill>
                <a:effectLst/>
                <a:latin typeface="Calibri" panose="020F0502020204030204" pitchFamily="34" charset="0"/>
                <a:cs typeface="Calibri" panose="020F0502020204030204" pitchFamily="34" charset="0"/>
              </a:rPr>
              <a:t> </a:t>
            </a:r>
            <a:r>
              <a:rPr lang="en-US" sz="3200" i="0" dirty="0">
                <a:effectLst/>
                <a:latin typeface="Calibri" panose="020F0502020204030204" pitchFamily="34" charset="0"/>
                <a:cs typeface="Calibri" panose="020F0502020204030204" pitchFamily="34" charset="0"/>
              </a:rPr>
              <a:t>and interventions during lessons</a:t>
            </a:r>
          </a:p>
          <a:p>
            <a:pPr algn="ctr" rtl="0" fontAlgn="base">
              <a:spcAft>
                <a:spcPts val="1200"/>
              </a:spcAft>
            </a:pPr>
            <a:r>
              <a:rPr lang="en-US" sz="3200" b="1" dirty="0">
                <a:solidFill>
                  <a:srgbClr val="00B0F0"/>
                </a:solidFill>
                <a:latin typeface="Calibri" panose="020F0502020204030204" pitchFamily="34" charset="0"/>
                <a:cs typeface="Calibri" panose="020F0502020204030204" pitchFamily="34" charset="0"/>
              </a:rPr>
              <a:t>Discussions</a:t>
            </a:r>
            <a:r>
              <a:rPr lang="en-US" sz="3200" dirty="0">
                <a:latin typeface="Calibri" panose="020F0502020204030204" pitchFamily="34" charset="0"/>
                <a:cs typeface="Calibri" panose="020F0502020204030204" pitchFamily="34" charset="0"/>
              </a:rPr>
              <a:t> and </a:t>
            </a:r>
            <a:r>
              <a:rPr lang="en-US" sz="3200" b="1" dirty="0">
                <a:solidFill>
                  <a:srgbClr val="00B0F0"/>
                </a:solidFill>
                <a:latin typeface="Calibri" panose="020F0502020204030204" pitchFamily="34" charset="0"/>
                <a:cs typeface="Calibri" panose="020F0502020204030204" pitchFamily="34" charset="0"/>
              </a:rPr>
              <a:t>verbal</a:t>
            </a:r>
            <a:r>
              <a:rPr lang="en-US" sz="3200" dirty="0">
                <a:latin typeface="Calibri" panose="020F0502020204030204" pitchFamily="34" charset="0"/>
                <a:cs typeface="Calibri" panose="020F0502020204030204" pitchFamily="34" charset="0"/>
              </a:rPr>
              <a:t> feedback</a:t>
            </a:r>
          </a:p>
          <a:p>
            <a:pPr algn="ctr" rtl="0" fontAlgn="base">
              <a:spcAft>
                <a:spcPts val="1200"/>
              </a:spcAft>
            </a:pPr>
            <a:r>
              <a:rPr lang="en-US" sz="3200" i="0" dirty="0">
                <a:effectLst/>
                <a:latin typeface="Calibri" panose="020F0502020204030204" pitchFamily="34" charset="0"/>
                <a:cs typeface="Calibri" panose="020F0502020204030204" pitchFamily="34" charset="0"/>
              </a:rPr>
              <a:t>Giving</a:t>
            </a:r>
            <a:r>
              <a:rPr lang="en-US" sz="3200" b="1" i="0" dirty="0">
                <a:effectLst/>
                <a:latin typeface="Calibri" panose="020F0502020204030204" pitchFamily="34" charset="0"/>
                <a:cs typeface="Calibri" panose="020F0502020204030204" pitchFamily="34" charset="0"/>
              </a:rPr>
              <a:t> </a:t>
            </a:r>
            <a:r>
              <a:rPr lang="en-US" sz="3200" b="1" i="0" dirty="0">
                <a:solidFill>
                  <a:srgbClr val="9933FF"/>
                </a:solidFill>
                <a:effectLst/>
                <a:latin typeface="Calibri" panose="020F0502020204030204" pitchFamily="34" charset="0"/>
                <a:cs typeface="Calibri" panose="020F0502020204030204" pitchFamily="34" charset="0"/>
              </a:rPr>
              <a:t>time to respond</a:t>
            </a:r>
            <a:r>
              <a:rPr lang="en-US" sz="3200" i="0" dirty="0">
                <a:solidFill>
                  <a:srgbClr val="9933FF"/>
                </a:solidFill>
                <a:effectLst/>
                <a:latin typeface="Calibri" panose="020F0502020204030204" pitchFamily="34" charset="0"/>
                <a:cs typeface="Calibri" panose="020F0502020204030204" pitchFamily="34" charset="0"/>
              </a:rPr>
              <a:t> </a:t>
            </a:r>
            <a:r>
              <a:rPr lang="en-US" sz="3200" i="0" dirty="0">
                <a:effectLst/>
                <a:latin typeface="Calibri" panose="020F0502020204030204" pitchFamily="34" charset="0"/>
                <a:cs typeface="Calibri" panose="020F0502020204030204" pitchFamily="34" charset="0"/>
              </a:rPr>
              <a:t>to written and verbal feedback from previous lesson at the start of the next lesson</a:t>
            </a:r>
          </a:p>
          <a:p>
            <a:pPr algn="ctr" rtl="0" fontAlgn="base">
              <a:spcAft>
                <a:spcPts val="1200"/>
              </a:spcAft>
            </a:pPr>
            <a:r>
              <a:rPr lang="en-US" sz="3200" dirty="0">
                <a:latin typeface="Calibri" panose="020F0502020204030204" pitchFamily="34" charset="0"/>
                <a:cs typeface="Calibri" panose="020F0502020204030204" pitchFamily="34" charset="0"/>
              </a:rPr>
              <a:t>Opportunities for learners to engage in </a:t>
            </a:r>
            <a:r>
              <a:rPr lang="en-US" sz="3200" b="1" dirty="0">
                <a:solidFill>
                  <a:srgbClr val="5B9BD5"/>
                </a:solidFill>
                <a:latin typeface="Calibri" panose="020F0502020204030204" pitchFamily="34" charset="0"/>
                <a:cs typeface="Calibri" panose="020F0502020204030204" pitchFamily="34" charset="0"/>
              </a:rPr>
              <a:t>self and peer assessment</a:t>
            </a:r>
            <a:r>
              <a:rPr lang="en-US" sz="3200" b="1" dirty="0">
                <a:latin typeface="Calibri" panose="020F0502020204030204" pitchFamily="34" charset="0"/>
                <a:cs typeface="Calibri" panose="020F0502020204030204" pitchFamily="34" charset="0"/>
              </a:rPr>
              <a:t>.</a:t>
            </a:r>
          </a:p>
          <a:p>
            <a:pPr algn="ctr" rtl="0" fontAlgn="base">
              <a:spcAft>
                <a:spcPts val="1200"/>
              </a:spcAft>
            </a:pPr>
            <a:r>
              <a:rPr lang="en-US" sz="3200" b="1" dirty="0">
                <a:solidFill>
                  <a:srgbClr val="FFC000"/>
                </a:solidFill>
                <a:latin typeface="Calibri" panose="020F0502020204030204" pitchFamily="34" charset="0"/>
                <a:cs typeface="Calibri" panose="020F0502020204030204" pitchFamily="34" charset="0"/>
              </a:rPr>
              <a:t>Editing sessions </a:t>
            </a:r>
            <a:r>
              <a:rPr lang="en-US" sz="3200" dirty="0">
                <a:latin typeface="Calibri" panose="020F0502020204030204" pitchFamily="34" charset="0"/>
                <a:cs typeface="Calibri" panose="020F0502020204030204" pitchFamily="34" charset="0"/>
              </a:rPr>
              <a:t>for writing lessons</a:t>
            </a:r>
            <a:endParaRPr lang="en-US" sz="3200" b="1" i="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8100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C66940-D7D3-4F56-BE51-59CF87D7A966}"/>
              </a:ext>
            </a:extLst>
          </p:cNvPr>
          <p:cNvSpPr txBox="1"/>
          <p:nvPr/>
        </p:nvSpPr>
        <p:spPr>
          <a:xfrm>
            <a:off x="0" y="19678"/>
            <a:ext cx="12192000" cy="1569660"/>
          </a:xfrm>
          <a:prstGeom prst="rect">
            <a:avLst/>
          </a:prstGeom>
          <a:noFill/>
        </p:spPr>
        <p:txBody>
          <a:bodyPr wrap="square" rtlCol="0">
            <a:spAutoFit/>
          </a:bodyPr>
          <a:lstStyle/>
          <a:p>
            <a:pPr algn="ctr"/>
            <a:r>
              <a:rPr lang="en-GB" sz="4800" b="1" dirty="0"/>
              <a:t>Building feedback into the learning:</a:t>
            </a:r>
          </a:p>
          <a:p>
            <a:pPr algn="ctr"/>
            <a:r>
              <a:rPr lang="en-GB" sz="4800" b="1" i="1" dirty="0"/>
              <a:t>from the beginning</a:t>
            </a:r>
          </a:p>
        </p:txBody>
      </p:sp>
      <p:sp>
        <p:nvSpPr>
          <p:cNvPr id="4" name="TextBox 3">
            <a:extLst>
              <a:ext uri="{FF2B5EF4-FFF2-40B4-BE49-F238E27FC236}">
                <a16:creationId xmlns:a16="http://schemas.microsoft.com/office/drawing/2014/main" id="{8581C8EF-A7CD-410B-8349-9389042ED12E}"/>
              </a:ext>
            </a:extLst>
          </p:cNvPr>
          <p:cNvSpPr txBox="1"/>
          <p:nvPr/>
        </p:nvSpPr>
        <p:spPr>
          <a:xfrm>
            <a:off x="323542" y="1589338"/>
            <a:ext cx="11868458" cy="1477328"/>
          </a:xfrm>
          <a:prstGeom prst="rect">
            <a:avLst/>
          </a:prstGeom>
          <a:noFill/>
        </p:spPr>
        <p:txBody>
          <a:bodyPr wrap="square">
            <a:spAutoFit/>
          </a:bodyPr>
          <a:lstStyle/>
          <a:p>
            <a:pPr algn="ctr" rtl="0" fontAlgn="base">
              <a:spcAft>
                <a:spcPts val="1200"/>
              </a:spcAft>
            </a:pPr>
            <a:r>
              <a:rPr lang="en-GB" sz="4000" b="1" i="0" u="none" strike="noStrike" dirty="0">
                <a:solidFill>
                  <a:schemeClr val="accent6">
                    <a:lumMod val="75000"/>
                  </a:schemeClr>
                </a:solidFill>
                <a:effectLst/>
                <a:latin typeface="Calibri" panose="020F0502020204030204" pitchFamily="34" charset="0"/>
                <a:cs typeface="Calibri" panose="020F0502020204030204" pitchFamily="34" charset="0"/>
              </a:rPr>
              <a:t>Effective questioning</a:t>
            </a:r>
            <a:r>
              <a:rPr lang="en-GB" sz="4000" i="0" u="none" strike="noStrike" dirty="0">
                <a:solidFill>
                  <a:schemeClr val="accent6">
                    <a:lumMod val="75000"/>
                  </a:schemeClr>
                </a:solidFill>
                <a:effectLst/>
                <a:latin typeface="Calibri" panose="020F0502020204030204" pitchFamily="34" charset="0"/>
                <a:cs typeface="Calibri" panose="020F0502020204030204" pitchFamily="34" charset="0"/>
              </a:rPr>
              <a:t> </a:t>
            </a:r>
            <a:r>
              <a:rPr lang="en-GB" sz="4000" i="0" u="none" strike="noStrike" dirty="0">
                <a:effectLst/>
                <a:latin typeface="Calibri" panose="020F0502020204030204" pitchFamily="34" charset="0"/>
                <a:cs typeface="Calibri" panose="020F0502020204030204" pitchFamily="34" charset="0"/>
              </a:rPr>
              <a:t>and interventions during lessons.</a:t>
            </a:r>
          </a:p>
          <a:p>
            <a:pPr algn="ctr" rtl="0" fontAlgn="base">
              <a:spcAft>
                <a:spcPts val="1200"/>
              </a:spcAft>
            </a:pPr>
            <a:r>
              <a:rPr lang="en-GB" sz="4000" dirty="0">
                <a:latin typeface="Calibri" panose="020F0502020204030204" pitchFamily="34" charset="0"/>
                <a:cs typeface="Calibri" panose="020F0502020204030204" pitchFamily="34" charset="0"/>
              </a:rPr>
              <a:t>Starting point for feedback is </a:t>
            </a:r>
            <a:r>
              <a:rPr lang="en-GB" sz="4000" b="1" dirty="0">
                <a:solidFill>
                  <a:srgbClr val="00B050"/>
                </a:solidFill>
                <a:latin typeface="Calibri" panose="020F0502020204030204" pitchFamily="34" charset="0"/>
                <a:cs typeface="Calibri" panose="020F0502020204030204" pitchFamily="34" charset="0"/>
              </a:rPr>
              <a:t>prior knowledge</a:t>
            </a:r>
            <a:r>
              <a:rPr lang="en-GB" sz="4000" b="1" dirty="0">
                <a:latin typeface="Calibri" panose="020F0502020204030204" pitchFamily="34" charset="0"/>
                <a:cs typeface="Calibri" panose="020F0502020204030204" pitchFamily="34" charset="0"/>
              </a:rPr>
              <a:t>.</a:t>
            </a:r>
            <a:endParaRPr lang="en-US" sz="4000" b="1" i="0" dirty="0">
              <a:effectLst/>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45E2E5F9-F6C3-42A9-A567-F12944F95614}"/>
              </a:ext>
            </a:extLst>
          </p:cNvPr>
          <p:cNvSpPr/>
          <p:nvPr/>
        </p:nvSpPr>
        <p:spPr>
          <a:xfrm>
            <a:off x="4853580" y="4386828"/>
            <a:ext cx="2926080" cy="617220"/>
          </a:xfrm>
          <a:prstGeom prst="roundRect">
            <a:avLst/>
          </a:prstGeom>
          <a:noFill/>
          <a:ln w="38100" cap="flat" cmpd="sng" algn="ctr">
            <a:solidFill>
              <a:srgbClr val="9933F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GB" sz="2000" dirty="0">
                <a:solidFill>
                  <a:schemeClr val="tx1"/>
                </a:solidFill>
              </a:rPr>
              <a:t>Can you develop on that?</a:t>
            </a:r>
          </a:p>
        </p:txBody>
      </p:sp>
      <p:sp>
        <p:nvSpPr>
          <p:cNvPr id="6" name="Rectangle: Rounded Corners 5">
            <a:extLst>
              <a:ext uri="{FF2B5EF4-FFF2-40B4-BE49-F238E27FC236}">
                <a16:creationId xmlns:a16="http://schemas.microsoft.com/office/drawing/2014/main" id="{22204C1A-C78A-43C2-9C0C-6C1DFBB708C1}"/>
              </a:ext>
            </a:extLst>
          </p:cNvPr>
          <p:cNvSpPr/>
          <p:nvPr/>
        </p:nvSpPr>
        <p:spPr>
          <a:xfrm>
            <a:off x="8883890" y="4385310"/>
            <a:ext cx="2741449" cy="883352"/>
          </a:xfrm>
          <a:prstGeom prst="round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GB" sz="2000" dirty="0">
                <a:solidFill>
                  <a:schemeClr val="tx1"/>
                </a:solidFill>
              </a:rPr>
              <a:t>So how is this one better than that one?</a:t>
            </a:r>
          </a:p>
        </p:txBody>
      </p:sp>
      <p:sp>
        <p:nvSpPr>
          <p:cNvPr id="7" name="Rectangle: Rounded Corners 6">
            <a:extLst>
              <a:ext uri="{FF2B5EF4-FFF2-40B4-BE49-F238E27FC236}">
                <a16:creationId xmlns:a16="http://schemas.microsoft.com/office/drawing/2014/main" id="{25BA46BE-4848-4339-A0C9-B3454DACBCC7}"/>
              </a:ext>
            </a:extLst>
          </p:cNvPr>
          <p:cNvSpPr/>
          <p:nvPr/>
        </p:nvSpPr>
        <p:spPr>
          <a:xfrm>
            <a:off x="4895850" y="3321697"/>
            <a:ext cx="2732645" cy="810100"/>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GB" sz="2000" dirty="0">
                <a:solidFill>
                  <a:schemeClr val="tx1"/>
                </a:solidFill>
              </a:rPr>
              <a:t>Tell me what you have done here.</a:t>
            </a:r>
          </a:p>
        </p:txBody>
      </p:sp>
      <p:sp>
        <p:nvSpPr>
          <p:cNvPr id="8" name="Rectangle: Rounded Corners 7">
            <a:extLst>
              <a:ext uri="{FF2B5EF4-FFF2-40B4-BE49-F238E27FC236}">
                <a16:creationId xmlns:a16="http://schemas.microsoft.com/office/drawing/2014/main" id="{60BF0A43-B3B8-4F6F-8E71-01F49FE7F5C9}"/>
              </a:ext>
            </a:extLst>
          </p:cNvPr>
          <p:cNvSpPr/>
          <p:nvPr/>
        </p:nvSpPr>
        <p:spPr>
          <a:xfrm>
            <a:off x="4945895" y="5398380"/>
            <a:ext cx="2741449" cy="925830"/>
          </a:xfrm>
          <a:prstGeom prst="roundRect">
            <a:avLst/>
          </a:prstGeom>
          <a:noFill/>
          <a:ln w="38100" cap="flat" cmpd="sng" algn="ctr">
            <a:solidFill>
              <a:srgbClr val="5B9BD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GB" sz="2000" dirty="0">
                <a:solidFill>
                  <a:schemeClr val="tx1"/>
                </a:solidFill>
              </a:rPr>
              <a:t>Give me an example of what you mean by…</a:t>
            </a:r>
          </a:p>
        </p:txBody>
      </p:sp>
      <p:sp>
        <p:nvSpPr>
          <p:cNvPr id="9" name="Rectangle: Rounded Corners 8">
            <a:extLst>
              <a:ext uri="{FF2B5EF4-FFF2-40B4-BE49-F238E27FC236}">
                <a16:creationId xmlns:a16="http://schemas.microsoft.com/office/drawing/2014/main" id="{E5BB7134-876D-4887-B326-DFA245A7AB0F}"/>
              </a:ext>
            </a:extLst>
          </p:cNvPr>
          <p:cNvSpPr/>
          <p:nvPr/>
        </p:nvSpPr>
        <p:spPr>
          <a:xfrm>
            <a:off x="8804910" y="3321697"/>
            <a:ext cx="2899410" cy="741521"/>
          </a:xfrm>
          <a:prstGeom prst="round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GB" sz="2000" dirty="0">
                <a:solidFill>
                  <a:schemeClr val="tx1"/>
                </a:solidFill>
              </a:rPr>
              <a:t>What are you going to do first?</a:t>
            </a:r>
          </a:p>
        </p:txBody>
      </p:sp>
      <p:sp>
        <p:nvSpPr>
          <p:cNvPr id="10" name="Rectangle: Rounded Corners 9">
            <a:extLst>
              <a:ext uri="{FF2B5EF4-FFF2-40B4-BE49-F238E27FC236}">
                <a16:creationId xmlns:a16="http://schemas.microsoft.com/office/drawing/2014/main" id="{FE14131C-BCFC-44A5-B86C-A566864B09F2}"/>
              </a:ext>
            </a:extLst>
          </p:cNvPr>
          <p:cNvSpPr/>
          <p:nvPr/>
        </p:nvSpPr>
        <p:spPr>
          <a:xfrm>
            <a:off x="849940" y="4355305"/>
            <a:ext cx="2899410" cy="659698"/>
          </a:xfrm>
          <a:prstGeom prst="roundRect">
            <a:avLst/>
          </a:prstGeom>
          <a:noFill/>
          <a:ln w="38100" cap="flat" cmpd="sng" algn="ctr">
            <a:solidFill>
              <a:srgbClr val="FF66C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GB" sz="2000" dirty="0">
                <a:solidFill>
                  <a:schemeClr val="tx1"/>
                </a:solidFill>
              </a:rPr>
              <a:t>What do you mean by…?</a:t>
            </a:r>
          </a:p>
        </p:txBody>
      </p:sp>
      <p:sp>
        <p:nvSpPr>
          <p:cNvPr id="11" name="Rectangle: Rounded Corners 10">
            <a:extLst>
              <a:ext uri="{FF2B5EF4-FFF2-40B4-BE49-F238E27FC236}">
                <a16:creationId xmlns:a16="http://schemas.microsoft.com/office/drawing/2014/main" id="{B5094507-E810-4849-BCF2-7A779798B7B6}"/>
              </a:ext>
            </a:extLst>
          </p:cNvPr>
          <p:cNvSpPr/>
          <p:nvPr/>
        </p:nvSpPr>
        <p:spPr>
          <a:xfrm>
            <a:off x="1009084" y="3366655"/>
            <a:ext cx="2597030" cy="617220"/>
          </a:xfrm>
          <a:prstGeom prst="roundRect">
            <a:avLst/>
          </a:prstGeom>
          <a:noFill/>
          <a:ln w="38100"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GB" sz="2000" dirty="0">
                <a:solidFill>
                  <a:schemeClr val="tx1"/>
                </a:solidFill>
              </a:rPr>
              <a:t>Tell me more about…</a:t>
            </a:r>
          </a:p>
        </p:txBody>
      </p:sp>
      <p:sp>
        <p:nvSpPr>
          <p:cNvPr id="12" name="Rectangle: Rounded Corners 11">
            <a:extLst>
              <a:ext uri="{FF2B5EF4-FFF2-40B4-BE49-F238E27FC236}">
                <a16:creationId xmlns:a16="http://schemas.microsoft.com/office/drawing/2014/main" id="{DE5B4C7D-E320-42F1-B081-6C6597D4880D}"/>
              </a:ext>
            </a:extLst>
          </p:cNvPr>
          <p:cNvSpPr/>
          <p:nvPr/>
        </p:nvSpPr>
        <p:spPr>
          <a:xfrm>
            <a:off x="1009084" y="5386433"/>
            <a:ext cx="2581121" cy="925830"/>
          </a:xfrm>
          <a:prstGeom prst="roundRect">
            <a:avLst/>
          </a:prstGeom>
          <a:noFill/>
          <a:ln w="38100" cap="flat" cmpd="sng" algn="ctr">
            <a:solidFill>
              <a:schemeClr val="accent6">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GB" sz="2000" dirty="0">
                <a:solidFill>
                  <a:schemeClr val="tx1"/>
                </a:solidFill>
              </a:rPr>
              <a:t>How could you make this even clearer?</a:t>
            </a:r>
          </a:p>
        </p:txBody>
      </p:sp>
    </p:spTree>
    <p:extLst>
      <p:ext uri="{BB962C8B-B14F-4D97-AF65-F5344CB8AC3E}">
        <p14:creationId xmlns:p14="http://schemas.microsoft.com/office/powerpoint/2010/main" val="993888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C66940-D7D3-4F56-BE51-59CF87D7A966}"/>
              </a:ext>
            </a:extLst>
          </p:cNvPr>
          <p:cNvSpPr txBox="1"/>
          <p:nvPr/>
        </p:nvSpPr>
        <p:spPr>
          <a:xfrm>
            <a:off x="0" y="19678"/>
            <a:ext cx="12192000" cy="1569660"/>
          </a:xfrm>
          <a:prstGeom prst="rect">
            <a:avLst/>
          </a:prstGeom>
          <a:noFill/>
        </p:spPr>
        <p:txBody>
          <a:bodyPr wrap="square" rtlCol="0">
            <a:spAutoFit/>
          </a:bodyPr>
          <a:lstStyle/>
          <a:p>
            <a:pPr algn="ctr"/>
            <a:r>
              <a:rPr lang="en-GB" sz="4800" b="1" dirty="0"/>
              <a:t>Building feedback into the learning:</a:t>
            </a:r>
          </a:p>
          <a:p>
            <a:pPr algn="ctr"/>
            <a:r>
              <a:rPr lang="en-GB" sz="4800" b="1" i="1" dirty="0"/>
              <a:t>during learning</a:t>
            </a:r>
          </a:p>
        </p:txBody>
      </p:sp>
      <p:sp>
        <p:nvSpPr>
          <p:cNvPr id="13" name="TextBox 12">
            <a:extLst>
              <a:ext uri="{FF2B5EF4-FFF2-40B4-BE49-F238E27FC236}">
                <a16:creationId xmlns:a16="http://schemas.microsoft.com/office/drawing/2014/main" id="{C227A9CD-CFB9-49B2-A913-5DA6272B69C0}"/>
              </a:ext>
            </a:extLst>
          </p:cNvPr>
          <p:cNvSpPr txBox="1"/>
          <p:nvPr/>
        </p:nvSpPr>
        <p:spPr>
          <a:xfrm>
            <a:off x="0" y="1589338"/>
            <a:ext cx="12191999" cy="1231106"/>
          </a:xfrm>
          <a:prstGeom prst="rect">
            <a:avLst/>
          </a:prstGeom>
          <a:noFill/>
        </p:spPr>
        <p:txBody>
          <a:bodyPr wrap="square">
            <a:spAutoFit/>
          </a:bodyPr>
          <a:lstStyle/>
          <a:p>
            <a:pPr algn="ctr" rtl="0" fontAlgn="base">
              <a:spcAft>
                <a:spcPts val="1200"/>
              </a:spcAft>
            </a:pPr>
            <a:r>
              <a:rPr lang="en-GB" sz="3200" i="0" u="none" strike="noStrike" dirty="0">
                <a:effectLst/>
                <a:latin typeface="Calibri" panose="020F0502020204030204" pitchFamily="34" charset="0"/>
                <a:cs typeface="Calibri" panose="020F0502020204030204" pitchFamily="34" charset="0"/>
              </a:rPr>
              <a:t>5 minute walk about to assess level of understanding</a:t>
            </a:r>
          </a:p>
          <a:p>
            <a:pPr algn="ctr" rtl="0" fontAlgn="base">
              <a:spcAft>
                <a:spcPts val="1200"/>
              </a:spcAft>
            </a:pPr>
            <a:r>
              <a:rPr lang="en-GB" sz="3200" dirty="0">
                <a:latin typeface="Calibri" panose="020F0502020204030204" pitchFamily="34" charset="0"/>
                <a:cs typeface="Calibri" panose="020F0502020204030204" pitchFamily="34" charset="0"/>
              </a:rPr>
              <a:t>Make a decision about the best kind of feedback</a:t>
            </a:r>
          </a:p>
        </p:txBody>
      </p:sp>
      <p:grpSp>
        <p:nvGrpSpPr>
          <p:cNvPr id="20" name="Group 19">
            <a:extLst>
              <a:ext uri="{FF2B5EF4-FFF2-40B4-BE49-F238E27FC236}">
                <a16:creationId xmlns:a16="http://schemas.microsoft.com/office/drawing/2014/main" id="{528AE714-153A-4B6B-827E-BE6EC0090D93}"/>
              </a:ext>
            </a:extLst>
          </p:cNvPr>
          <p:cNvGrpSpPr/>
          <p:nvPr/>
        </p:nvGrpSpPr>
        <p:grpSpPr>
          <a:xfrm>
            <a:off x="557597" y="2996360"/>
            <a:ext cx="11076801" cy="679396"/>
            <a:chOff x="403861" y="3561034"/>
            <a:chExt cx="11076801" cy="679396"/>
          </a:xfrm>
        </p:grpSpPr>
        <p:sp>
          <p:nvSpPr>
            <p:cNvPr id="15" name="Rectangle: Rounded Corners 14">
              <a:extLst>
                <a:ext uri="{FF2B5EF4-FFF2-40B4-BE49-F238E27FC236}">
                  <a16:creationId xmlns:a16="http://schemas.microsoft.com/office/drawing/2014/main" id="{908B2EEF-E4DB-452A-A90A-430423F755C1}"/>
                </a:ext>
              </a:extLst>
            </p:cNvPr>
            <p:cNvSpPr/>
            <p:nvPr/>
          </p:nvSpPr>
          <p:spPr>
            <a:xfrm>
              <a:off x="5144995" y="3561034"/>
              <a:ext cx="2134166" cy="670799"/>
            </a:xfrm>
            <a:prstGeom prst="roundRect">
              <a:avLst/>
            </a:prstGeom>
            <a:noFill/>
            <a:ln w="38100" cap="flat" cmpd="sng" algn="ctr">
              <a:solidFill>
                <a:srgbClr val="9933F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GB" sz="2000" dirty="0">
                  <a:solidFill>
                    <a:schemeClr val="tx1"/>
                  </a:solidFill>
                </a:rPr>
                <a:t>pupil as teacher</a:t>
              </a:r>
            </a:p>
          </p:txBody>
        </p:sp>
        <p:sp>
          <p:nvSpPr>
            <p:cNvPr id="16" name="Rectangle: Rounded Corners 15">
              <a:extLst>
                <a:ext uri="{FF2B5EF4-FFF2-40B4-BE49-F238E27FC236}">
                  <a16:creationId xmlns:a16="http://schemas.microsoft.com/office/drawing/2014/main" id="{F33038A0-7210-4DD5-BB33-E5DC78D9499B}"/>
                </a:ext>
              </a:extLst>
            </p:cNvPr>
            <p:cNvSpPr/>
            <p:nvPr/>
          </p:nvSpPr>
          <p:spPr>
            <a:xfrm>
              <a:off x="403861" y="3566898"/>
              <a:ext cx="2350770" cy="670799"/>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GB" sz="2000" dirty="0">
                  <a:solidFill>
                    <a:schemeClr val="tx1"/>
                  </a:solidFill>
                </a:rPr>
                <a:t>teacher and group</a:t>
              </a:r>
            </a:p>
          </p:txBody>
        </p:sp>
        <p:sp>
          <p:nvSpPr>
            <p:cNvPr id="17" name="Rectangle: Rounded Corners 16">
              <a:extLst>
                <a:ext uri="{FF2B5EF4-FFF2-40B4-BE49-F238E27FC236}">
                  <a16:creationId xmlns:a16="http://schemas.microsoft.com/office/drawing/2014/main" id="{2343FB91-2260-4219-9A24-51A9361118B3}"/>
                </a:ext>
              </a:extLst>
            </p:cNvPr>
            <p:cNvSpPr/>
            <p:nvPr/>
          </p:nvSpPr>
          <p:spPr>
            <a:xfrm>
              <a:off x="9255366" y="3561034"/>
              <a:ext cx="2225296" cy="659698"/>
            </a:xfrm>
            <a:prstGeom prst="roundRect">
              <a:avLst/>
            </a:prstGeom>
            <a:noFill/>
            <a:ln w="38100" cap="flat" cmpd="sng" algn="ctr">
              <a:solidFill>
                <a:srgbClr val="5B9BD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GB" sz="2000" dirty="0">
                  <a:solidFill>
                    <a:schemeClr val="tx1"/>
                  </a:solidFill>
                </a:rPr>
                <a:t>whole class stop - clarify/explain</a:t>
              </a:r>
            </a:p>
          </p:txBody>
        </p:sp>
        <p:sp>
          <p:nvSpPr>
            <p:cNvPr id="18" name="Rectangle: Rounded Corners 17">
              <a:extLst>
                <a:ext uri="{FF2B5EF4-FFF2-40B4-BE49-F238E27FC236}">
                  <a16:creationId xmlns:a16="http://schemas.microsoft.com/office/drawing/2014/main" id="{37F05A57-5894-4358-9F32-09C46F0A459E}"/>
                </a:ext>
              </a:extLst>
            </p:cNvPr>
            <p:cNvSpPr/>
            <p:nvPr/>
          </p:nvSpPr>
          <p:spPr>
            <a:xfrm>
              <a:off x="7407260" y="3580732"/>
              <a:ext cx="1720007" cy="659698"/>
            </a:xfrm>
            <a:prstGeom prst="roundRect">
              <a:avLst/>
            </a:prstGeom>
            <a:noFill/>
            <a:ln w="38100" cap="flat" cmpd="sng" algn="ctr">
              <a:solidFill>
                <a:srgbClr val="FF66CC"/>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GB" sz="2000" dirty="0">
                  <a:solidFill>
                    <a:schemeClr val="tx1"/>
                  </a:solidFill>
                </a:rPr>
                <a:t>peer coaching</a:t>
              </a:r>
            </a:p>
          </p:txBody>
        </p:sp>
        <p:sp>
          <p:nvSpPr>
            <p:cNvPr id="19" name="Rectangle: Rounded Corners 18">
              <a:extLst>
                <a:ext uri="{FF2B5EF4-FFF2-40B4-BE49-F238E27FC236}">
                  <a16:creationId xmlns:a16="http://schemas.microsoft.com/office/drawing/2014/main" id="{75F61D28-EF7B-4206-BE70-BDC4D4F71A81}"/>
                </a:ext>
              </a:extLst>
            </p:cNvPr>
            <p:cNvSpPr/>
            <p:nvPr/>
          </p:nvSpPr>
          <p:spPr>
            <a:xfrm>
              <a:off x="2882730" y="3561035"/>
              <a:ext cx="2134166" cy="670799"/>
            </a:xfrm>
            <a:prstGeom prst="roundRect">
              <a:avLst/>
            </a:prstGeom>
            <a:noFill/>
            <a:ln w="38100" cap="flat" cmpd="sng" algn="ctr">
              <a:solidFill>
                <a:schemeClr val="accent6">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n-GB" sz="2000" dirty="0">
                  <a:solidFill>
                    <a:schemeClr val="tx1"/>
                  </a:solidFill>
                </a:rPr>
                <a:t>teacher and pupil</a:t>
              </a:r>
            </a:p>
          </p:txBody>
        </p:sp>
      </p:grpSp>
      <p:sp>
        <p:nvSpPr>
          <p:cNvPr id="21" name="TextBox 20">
            <a:extLst>
              <a:ext uri="{FF2B5EF4-FFF2-40B4-BE49-F238E27FC236}">
                <a16:creationId xmlns:a16="http://schemas.microsoft.com/office/drawing/2014/main" id="{D669E99C-ACF8-409A-AAAA-D623E96AFCF0}"/>
              </a:ext>
            </a:extLst>
          </p:cNvPr>
          <p:cNvSpPr txBox="1"/>
          <p:nvPr/>
        </p:nvSpPr>
        <p:spPr>
          <a:xfrm>
            <a:off x="-1" y="3914446"/>
            <a:ext cx="12191999" cy="2523768"/>
          </a:xfrm>
          <a:prstGeom prst="rect">
            <a:avLst/>
          </a:prstGeom>
          <a:noFill/>
        </p:spPr>
        <p:txBody>
          <a:bodyPr wrap="square">
            <a:spAutoFit/>
          </a:bodyPr>
          <a:lstStyle/>
          <a:p>
            <a:pPr algn="ctr" fontAlgn="base">
              <a:spcAft>
                <a:spcPts val="1200"/>
              </a:spcAft>
            </a:pPr>
            <a:r>
              <a:rPr lang="en-GB" sz="3200" dirty="0">
                <a:latin typeface="Calibri" panose="020F0502020204030204" pitchFamily="34" charset="0"/>
                <a:cs typeface="Calibri" panose="020F0502020204030204" pitchFamily="34" charset="0"/>
              </a:rPr>
              <a:t>Refocus the learners on the learning intention and success criteria</a:t>
            </a:r>
          </a:p>
          <a:p>
            <a:pPr algn="ctr" rtl="0" fontAlgn="base">
              <a:spcAft>
                <a:spcPts val="1200"/>
              </a:spcAft>
            </a:pPr>
            <a:r>
              <a:rPr lang="en-GB" sz="3200" i="0" u="none" strike="noStrike" dirty="0">
                <a:effectLst/>
                <a:latin typeface="Calibri" panose="020F0502020204030204" pitchFamily="34" charset="0"/>
                <a:cs typeface="Calibri" panose="020F0502020204030204" pitchFamily="34" charset="0"/>
              </a:rPr>
              <a:t>Mid lesson review</a:t>
            </a:r>
          </a:p>
          <a:p>
            <a:pPr algn="ctr" rtl="0" fontAlgn="base">
              <a:spcAft>
                <a:spcPts val="1200"/>
              </a:spcAft>
            </a:pPr>
            <a:r>
              <a:rPr lang="en-GB" sz="3200" dirty="0">
                <a:latin typeface="Calibri" panose="020F0502020204030204" pitchFamily="34" charset="0"/>
                <a:cs typeface="Calibri" panose="020F0502020204030204" pitchFamily="34" charset="0"/>
              </a:rPr>
              <a:t>Display examples on a visualiser/screen cast</a:t>
            </a:r>
          </a:p>
          <a:p>
            <a:pPr algn="ctr" rtl="0" fontAlgn="base">
              <a:spcAft>
                <a:spcPts val="1200"/>
              </a:spcAft>
            </a:pPr>
            <a:r>
              <a:rPr lang="en-GB" sz="3200" dirty="0">
                <a:latin typeface="Calibri" panose="020F0502020204030204" pitchFamily="34" charset="0"/>
                <a:cs typeface="Calibri" panose="020F0502020204030204" pitchFamily="34" charset="0"/>
              </a:rPr>
              <a:t>Review a common mistake</a:t>
            </a:r>
          </a:p>
        </p:txBody>
      </p:sp>
    </p:spTree>
    <p:extLst>
      <p:ext uri="{BB962C8B-B14F-4D97-AF65-F5344CB8AC3E}">
        <p14:creationId xmlns:p14="http://schemas.microsoft.com/office/powerpoint/2010/main" val="1269766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8BE27C1-31CD-4BD6-9AEF-5B8F5EE03EE1}"/>
              </a:ext>
            </a:extLst>
          </p:cNvPr>
          <p:cNvGrpSpPr/>
          <p:nvPr/>
        </p:nvGrpSpPr>
        <p:grpSpPr>
          <a:xfrm>
            <a:off x="140051" y="238540"/>
            <a:ext cx="8597981" cy="6072808"/>
            <a:chOff x="140051" y="238540"/>
            <a:chExt cx="8597981" cy="6072808"/>
          </a:xfrm>
        </p:grpSpPr>
        <p:grpSp>
          <p:nvGrpSpPr>
            <p:cNvPr id="4" name="Group 3">
              <a:extLst>
                <a:ext uri="{FF2B5EF4-FFF2-40B4-BE49-F238E27FC236}">
                  <a16:creationId xmlns:a16="http://schemas.microsoft.com/office/drawing/2014/main" id="{685732B5-6C8C-4F38-B424-9752A4775AFB}"/>
                </a:ext>
              </a:extLst>
            </p:cNvPr>
            <p:cNvGrpSpPr/>
            <p:nvPr/>
          </p:nvGrpSpPr>
          <p:grpSpPr>
            <a:xfrm>
              <a:off x="140051" y="238540"/>
              <a:ext cx="8597981" cy="6072808"/>
              <a:chOff x="140051" y="238540"/>
              <a:chExt cx="8597981" cy="6072808"/>
            </a:xfrm>
          </p:grpSpPr>
          <p:pic>
            <p:nvPicPr>
              <p:cNvPr id="6" name="Picture 5" descr="Diagram, bubble chart&#10;&#10;Description automatically generated">
                <a:extLst>
                  <a:ext uri="{FF2B5EF4-FFF2-40B4-BE49-F238E27FC236}">
                    <a16:creationId xmlns:a16="http://schemas.microsoft.com/office/drawing/2014/main" id="{B3BCC238-5EBF-4087-A6F1-B13F4A650F1F}"/>
                  </a:ext>
                </a:extLst>
              </p:cNvPr>
              <p:cNvPicPr>
                <a:picLocks noChangeAspect="1"/>
              </p:cNvPicPr>
              <p:nvPr/>
            </p:nvPicPr>
            <p:blipFill>
              <a:blip r:embed="rId3"/>
              <a:stretch>
                <a:fillRect/>
              </a:stretch>
            </p:blipFill>
            <p:spPr>
              <a:xfrm>
                <a:off x="140051" y="238540"/>
                <a:ext cx="8597981" cy="6072808"/>
              </a:xfrm>
              <a:prstGeom prst="rect">
                <a:avLst/>
              </a:prstGeom>
            </p:spPr>
          </p:pic>
          <p:sp>
            <p:nvSpPr>
              <p:cNvPr id="7" name="Rectangle 6">
                <a:extLst>
                  <a:ext uri="{FF2B5EF4-FFF2-40B4-BE49-F238E27FC236}">
                    <a16:creationId xmlns:a16="http://schemas.microsoft.com/office/drawing/2014/main" id="{11E9AE4C-5272-43A5-B321-74B9A9E82302}"/>
                  </a:ext>
                </a:extLst>
              </p:cNvPr>
              <p:cNvSpPr/>
              <p:nvPr/>
            </p:nvSpPr>
            <p:spPr>
              <a:xfrm>
                <a:off x="3226085" y="2517169"/>
                <a:ext cx="2506895" cy="36986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FA7AE11E-BA21-4C90-BDF0-3193F37846F3}"/>
                </a:ext>
              </a:extLst>
            </p:cNvPr>
            <p:cNvSpPr txBox="1"/>
            <p:nvPr/>
          </p:nvSpPr>
          <p:spPr>
            <a:xfrm>
              <a:off x="2471540" y="2251070"/>
              <a:ext cx="3935002" cy="707886"/>
            </a:xfrm>
            <a:prstGeom prst="rect">
              <a:avLst/>
            </a:prstGeom>
            <a:noFill/>
          </p:spPr>
          <p:txBody>
            <a:bodyPr wrap="square" rtlCol="0">
              <a:spAutoFit/>
            </a:bodyPr>
            <a:lstStyle/>
            <a:p>
              <a:pPr algn="ctr"/>
              <a:r>
                <a:rPr lang="en-GB" sz="2000" b="1" dirty="0"/>
                <a:t>Learning, Teaching and Assessment (Moderation) Cycle</a:t>
              </a:r>
            </a:p>
          </p:txBody>
        </p:sp>
      </p:grpSp>
      <p:pic>
        <p:nvPicPr>
          <p:cNvPr id="8" name="Picture 3">
            <a:extLst>
              <a:ext uri="{FF2B5EF4-FFF2-40B4-BE49-F238E27FC236}">
                <a16:creationId xmlns:a16="http://schemas.microsoft.com/office/drawing/2014/main" id="{BF652880-97F2-4806-B7B9-2F09E347359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1949" y="238540"/>
            <a:ext cx="3060000" cy="30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659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C66940-D7D3-4F56-BE51-59CF87D7A966}"/>
              </a:ext>
            </a:extLst>
          </p:cNvPr>
          <p:cNvSpPr txBox="1"/>
          <p:nvPr/>
        </p:nvSpPr>
        <p:spPr>
          <a:xfrm>
            <a:off x="0" y="19678"/>
            <a:ext cx="12192000" cy="1569660"/>
          </a:xfrm>
          <a:prstGeom prst="rect">
            <a:avLst/>
          </a:prstGeom>
          <a:noFill/>
        </p:spPr>
        <p:txBody>
          <a:bodyPr wrap="square" rtlCol="0">
            <a:spAutoFit/>
          </a:bodyPr>
          <a:lstStyle/>
          <a:p>
            <a:pPr algn="ctr"/>
            <a:r>
              <a:rPr lang="en-GB" sz="4800" b="1" dirty="0"/>
              <a:t>Building feedback into the learning:</a:t>
            </a:r>
          </a:p>
          <a:p>
            <a:pPr algn="ctr"/>
            <a:r>
              <a:rPr lang="en-GB" sz="4800" b="1" i="1" dirty="0"/>
              <a:t>after learning</a:t>
            </a:r>
          </a:p>
        </p:txBody>
      </p:sp>
      <p:sp>
        <p:nvSpPr>
          <p:cNvPr id="11" name="TextBox 10">
            <a:extLst>
              <a:ext uri="{FF2B5EF4-FFF2-40B4-BE49-F238E27FC236}">
                <a16:creationId xmlns:a16="http://schemas.microsoft.com/office/drawing/2014/main" id="{B5B38823-2BB3-4FFB-91DA-FC11B28B7D5B}"/>
              </a:ext>
            </a:extLst>
          </p:cNvPr>
          <p:cNvSpPr txBox="1"/>
          <p:nvPr/>
        </p:nvSpPr>
        <p:spPr>
          <a:xfrm>
            <a:off x="378131" y="1589338"/>
            <a:ext cx="11435738" cy="4862870"/>
          </a:xfrm>
          <a:prstGeom prst="rect">
            <a:avLst/>
          </a:prstGeom>
          <a:noFill/>
        </p:spPr>
        <p:txBody>
          <a:bodyPr wrap="square">
            <a:spAutoFit/>
          </a:bodyPr>
          <a:lstStyle/>
          <a:p>
            <a:pPr algn="ctr" rtl="0" fontAlgn="base">
              <a:spcAft>
                <a:spcPts val="1200"/>
              </a:spcAft>
            </a:pPr>
            <a:r>
              <a:rPr lang="en-GB" sz="3000" i="0" u="none" strike="noStrike" dirty="0">
                <a:effectLst/>
                <a:latin typeface="Calibri" panose="020F0502020204030204" pitchFamily="34" charset="0"/>
                <a:cs typeface="Calibri" panose="020F0502020204030204" pitchFamily="34" charset="0"/>
              </a:rPr>
              <a:t>Discussion with teacher</a:t>
            </a:r>
          </a:p>
          <a:p>
            <a:pPr algn="ctr" rtl="0" fontAlgn="base">
              <a:spcAft>
                <a:spcPts val="1200"/>
              </a:spcAft>
            </a:pPr>
            <a:r>
              <a:rPr lang="en-GB" sz="3000" i="0" dirty="0">
                <a:effectLst/>
                <a:latin typeface="Calibri" panose="020F0502020204030204" pitchFamily="34" charset="0"/>
                <a:cs typeface="Calibri" panose="020F0502020204030204" pitchFamily="34" charset="0"/>
              </a:rPr>
              <a:t>1 to 1 conversation</a:t>
            </a:r>
          </a:p>
          <a:p>
            <a:pPr algn="ctr" rtl="0" fontAlgn="base">
              <a:spcAft>
                <a:spcPts val="1200"/>
              </a:spcAft>
            </a:pPr>
            <a:r>
              <a:rPr lang="en-GB" sz="3000" dirty="0">
                <a:latin typeface="Calibri" panose="020F0502020204030204" pitchFamily="34" charset="0"/>
                <a:cs typeface="Calibri" panose="020F0502020204030204" pitchFamily="34" charset="0"/>
              </a:rPr>
              <a:t>Peer and self assessment</a:t>
            </a:r>
            <a:endParaRPr lang="en-GB" sz="3000" i="0" u="none" strike="noStrike" dirty="0">
              <a:effectLst/>
              <a:latin typeface="Calibri" panose="020F0502020204030204" pitchFamily="34" charset="0"/>
              <a:cs typeface="Calibri" panose="020F0502020204030204" pitchFamily="34" charset="0"/>
            </a:endParaRPr>
          </a:p>
          <a:p>
            <a:pPr algn="ctr" rtl="0" fontAlgn="base">
              <a:spcAft>
                <a:spcPts val="1200"/>
              </a:spcAft>
            </a:pPr>
            <a:r>
              <a:rPr lang="en-GB" sz="3000" dirty="0">
                <a:latin typeface="Calibri" panose="020F0502020204030204" pitchFamily="34" charset="0"/>
                <a:cs typeface="Calibri" panose="020F0502020204030204" pitchFamily="34" charset="0"/>
              </a:rPr>
              <a:t>Marking comments - only if they deepen the learning</a:t>
            </a:r>
          </a:p>
          <a:p>
            <a:pPr algn="ctr" rtl="0" fontAlgn="base">
              <a:spcAft>
                <a:spcPts val="1200"/>
              </a:spcAft>
            </a:pPr>
            <a:r>
              <a:rPr lang="en-GB" sz="3000" dirty="0">
                <a:latin typeface="Calibri" panose="020F0502020204030204" pitchFamily="34" charset="0"/>
                <a:cs typeface="Calibri" panose="020F0502020204030204" pitchFamily="34" charset="0"/>
              </a:rPr>
              <a:t>Rotational marking (group a week)</a:t>
            </a:r>
          </a:p>
          <a:p>
            <a:pPr algn="ctr" rtl="0" fontAlgn="base">
              <a:spcAft>
                <a:spcPts val="1200"/>
              </a:spcAft>
            </a:pPr>
            <a:r>
              <a:rPr lang="en-GB" sz="3000" dirty="0">
                <a:latin typeface="Calibri" panose="020F0502020204030204" pitchFamily="34" charset="0"/>
                <a:cs typeface="Calibri" panose="020F0502020204030204" pitchFamily="34" charset="0"/>
              </a:rPr>
              <a:t>Correction codes / marking schemes</a:t>
            </a:r>
          </a:p>
          <a:p>
            <a:pPr algn="ctr" rtl="0" fontAlgn="base">
              <a:spcAft>
                <a:spcPts val="1200"/>
              </a:spcAft>
            </a:pPr>
            <a:r>
              <a:rPr lang="en-GB" sz="3000" i="0" dirty="0">
                <a:effectLst/>
                <a:latin typeface="Calibri" panose="020F0502020204030204" pitchFamily="34" charset="0"/>
                <a:cs typeface="Calibri" panose="020F0502020204030204" pitchFamily="34" charset="0"/>
              </a:rPr>
              <a:t>Whole class feedback</a:t>
            </a:r>
          </a:p>
          <a:p>
            <a:pPr algn="ctr" rtl="0" fontAlgn="base">
              <a:spcAft>
                <a:spcPts val="1200"/>
              </a:spcAft>
            </a:pPr>
            <a:r>
              <a:rPr lang="en-GB" sz="3000" dirty="0">
                <a:latin typeface="Calibri" panose="020F0502020204030204" pitchFamily="34" charset="0"/>
                <a:cs typeface="Calibri" panose="020F0502020204030204" pitchFamily="34" charset="0"/>
              </a:rPr>
              <a:t>Universal comment bank</a:t>
            </a:r>
            <a:endParaRPr lang="en-US" sz="3000" i="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2123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9D94A-F25C-4CD8-B60D-2CF65CFB05D8}"/>
              </a:ext>
            </a:extLst>
          </p:cNvPr>
          <p:cNvSpPr txBox="1">
            <a:spLocks/>
          </p:cNvSpPr>
          <p:nvPr/>
        </p:nvSpPr>
        <p:spPr>
          <a:xfrm>
            <a:off x="0" y="262477"/>
            <a:ext cx="12192000" cy="8005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FF66CC"/>
                </a:solidFill>
                <a:latin typeface="Calibri" panose="020F0502020204030204" pitchFamily="34" charset="0"/>
                <a:cs typeface="Calibri" panose="020F0502020204030204" pitchFamily="34" charset="0"/>
              </a:rPr>
              <a:t>Demonstrating a commitment to learning for all</a:t>
            </a:r>
            <a:endParaRPr lang="en-GB" sz="6600" b="1" dirty="0">
              <a:solidFill>
                <a:srgbClr val="FF66CC"/>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FD51D121-4E30-442A-B3BC-783E5DBEE464}"/>
              </a:ext>
            </a:extLst>
          </p:cNvPr>
          <p:cNvSpPr>
            <a:spLocks noChangeArrowheads="1"/>
          </p:cNvSpPr>
          <p:nvPr/>
        </p:nvSpPr>
        <p:spPr bwMode="auto">
          <a:xfrm>
            <a:off x="512474" y="1442682"/>
            <a:ext cx="11167052" cy="1815882"/>
          </a:xfrm>
          <a:prstGeom prst="rect">
            <a:avLst/>
          </a:prstGeom>
          <a:noFill/>
          <a:ln w="9525">
            <a:noFill/>
            <a:miter lim="800000"/>
            <a:headEnd/>
            <a:tailEnd/>
          </a:ln>
        </p:spPr>
        <p:txBody>
          <a:bodyPr/>
          <a:lstStyle/>
          <a:p>
            <a:pPr algn="ctr">
              <a:buNone/>
              <a:defRPr/>
            </a:pPr>
            <a:r>
              <a:rPr lang="en-GB" altLang="en-US" sz="4000" dirty="0">
                <a:latin typeface="Calibri" panose="020F0502020204030204" pitchFamily="34" charset="0"/>
                <a:ea typeface="ＭＳ Ｐゴシック" pitchFamily="-48" charset="-128"/>
                <a:cs typeface="Calibri" panose="020F0502020204030204" pitchFamily="34" charset="0"/>
              </a:rPr>
              <a:t>We need to reinforce a shared belief that all children have the capacity to learn by emphasising </a:t>
            </a:r>
            <a:r>
              <a:rPr lang="en-GB" altLang="en-US" sz="4000" b="1" dirty="0">
                <a:solidFill>
                  <a:srgbClr val="00B0F0"/>
                </a:solidFill>
                <a:latin typeface="Calibri" panose="020F0502020204030204" pitchFamily="34" charset="0"/>
                <a:ea typeface="ＭＳ Ｐゴシック" pitchFamily="-48" charset="-128"/>
                <a:cs typeface="Calibri" panose="020F0502020204030204" pitchFamily="34" charset="0"/>
              </a:rPr>
              <a:t>progression</a:t>
            </a:r>
            <a:r>
              <a:rPr lang="en-GB" altLang="en-US" sz="4000" dirty="0">
                <a:latin typeface="Calibri" panose="020F0502020204030204" pitchFamily="34" charset="0"/>
                <a:ea typeface="ＭＳ Ｐゴシック" pitchFamily="-48" charset="-128"/>
                <a:cs typeface="Calibri" panose="020F0502020204030204" pitchFamily="34" charset="0"/>
              </a:rPr>
              <a:t> in learning </a:t>
            </a:r>
            <a:r>
              <a:rPr lang="en-GB" altLang="en-US" sz="4000" b="1" dirty="0">
                <a:solidFill>
                  <a:srgbClr val="00B0F0"/>
                </a:solidFill>
                <a:latin typeface="Calibri" panose="020F0502020204030204" pitchFamily="34" charset="0"/>
                <a:ea typeface="ＭＳ Ｐゴシック" pitchFamily="-48" charset="-128"/>
                <a:cs typeface="Calibri" panose="020F0502020204030204" pitchFamily="34" charset="0"/>
              </a:rPr>
              <a:t>rather than performance</a:t>
            </a:r>
            <a:r>
              <a:rPr lang="en-GB" altLang="en-US" sz="4000" dirty="0">
                <a:latin typeface="Calibri" panose="020F0502020204030204" pitchFamily="34" charset="0"/>
                <a:ea typeface="ＭＳ Ｐゴシック" pitchFamily="-48" charset="-128"/>
                <a:cs typeface="Calibri" panose="020F0502020204030204" pitchFamily="34" charset="0"/>
              </a:rPr>
              <a:t>.  </a:t>
            </a:r>
          </a:p>
        </p:txBody>
      </p:sp>
      <p:sp>
        <p:nvSpPr>
          <p:cNvPr id="4" name="Rectangle 3">
            <a:extLst>
              <a:ext uri="{FF2B5EF4-FFF2-40B4-BE49-F238E27FC236}">
                <a16:creationId xmlns:a16="http://schemas.microsoft.com/office/drawing/2014/main" id="{5D99A919-3DF9-4C08-99B9-F8CBA302CD93}"/>
              </a:ext>
            </a:extLst>
          </p:cNvPr>
          <p:cNvSpPr/>
          <p:nvPr/>
        </p:nvSpPr>
        <p:spPr>
          <a:xfrm>
            <a:off x="368709" y="3638256"/>
            <a:ext cx="11595608" cy="2554545"/>
          </a:xfrm>
          <a:prstGeom prst="rect">
            <a:avLst/>
          </a:prstGeom>
        </p:spPr>
        <p:txBody>
          <a:bodyPr wrap="square">
            <a:spAutoFit/>
          </a:bodyPr>
          <a:lstStyle/>
          <a:p>
            <a:pPr algn="ctr">
              <a:buFontTx/>
              <a:buNone/>
              <a:defRPr/>
            </a:pPr>
            <a:r>
              <a:rPr lang="en-GB" altLang="en-US" sz="4000" b="0" dirty="0">
                <a:latin typeface="Calibri" panose="020F0502020204030204" pitchFamily="34" charset="0"/>
                <a:ea typeface="ＭＳ Ｐゴシック" pitchFamily="-48" charset="-128"/>
                <a:cs typeface="Calibri" panose="020F0502020204030204" pitchFamily="34" charset="0"/>
              </a:rPr>
              <a:t>This can help promote self-belief and personal satisfaction on completion of tasks, because pupils can feel secure in coming up with their own ideas, thinking out loud and explaining their reasoning.</a:t>
            </a:r>
          </a:p>
        </p:txBody>
      </p:sp>
    </p:spTree>
    <p:extLst>
      <p:ext uri="{BB962C8B-B14F-4D97-AF65-F5344CB8AC3E}">
        <p14:creationId xmlns:p14="http://schemas.microsoft.com/office/powerpoint/2010/main" val="142649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85ED85C-7600-4800-89D1-7D8F92DE88AE}"/>
              </a:ext>
            </a:extLst>
          </p:cNvPr>
          <p:cNvSpPr txBox="1">
            <a:spLocks/>
          </p:cNvSpPr>
          <p:nvPr/>
        </p:nvSpPr>
        <p:spPr>
          <a:xfrm>
            <a:off x="0" y="262477"/>
            <a:ext cx="12192000" cy="80051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atin typeface="Calibri" panose="020F0502020204030204" pitchFamily="34" charset="0"/>
                <a:cs typeface="Calibri" panose="020F0502020204030204" pitchFamily="34" charset="0"/>
              </a:rPr>
              <a:t>Success Criteria and Feedback</a:t>
            </a:r>
            <a:endParaRPr lang="en-GB" sz="6600" b="1"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07AB8065-F600-43EA-827A-F60C1938445C}"/>
              </a:ext>
            </a:extLst>
          </p:cNvPr>
          <p:cNvSpPr txBox="1"/>
          <p:nvPr/>
        </p:nvSpPr>
        <p:spPr>
          <a:xfrm>
            <a:off x="507054" y="1062991"/>
            <a:ext cx="11177891" cy="1569660"/>
          </a:xfrm>
          <a:prstGeom prst="rect">
            <a:avLst/>
          </a:prstGeom>
          <a:noFill/>
        </p:spPr>
        <p:txBody>
          <a:bodyPr wrap="square">
            <a:spAutoFit/>
          </a:bodyPr>
          <a:lstStyle/>
          <a:p>
            <a:pPr algn="ctr" rtl="0" fontAlgn="base"/>
            <a:r>
              <a:rPr lang="en-US" sz="3200" dirty="0">
                <a:solidFill>
                  <a:srgbClr val="000000"/>
                </a:solidFill>
                <a:latin typeface="Calibri" panose="020F0502020204030204" pitchFamily="34" charset="0"/>
                <a:cs typeface="Calibri" panose="020F0502020204030204" pitchFamily="34" charset="0"/>
              </a:rPr>
              <a:t>Feedback is focused on the agreed set of success criteria. </a:t>
            </a:r>
          </a:p>
          <a:p>
            <a:pPr algn="ctr" rtl="0" fontAlgn="base"/>
            <a:r>
              <a:rPr lang="en-US" sz="3200" b="0" i="0" u="none" strike="noStrike" dirty="0">
                <a:solidFill>
                  <a:srgbClr val="000000"/>
                </a:solidFill>
                <a:effectLst/>
                <a:latin typeface="Calibri" panose="020F0502020204030204" pitchFamily="34" charset="0"/>
                <a:cs typeface="Calibri" panose="020F0502020204030204" pitchFamily="34" charset="0"/>
              </a:rPr>
              <a:t>Both learner and practitioner are clear about what is being assessed and what the feedback will be based on.  </a:t>
            </a:r>
            <a:endParaRPr lang="en-US" sz="3200" b="0" i="0" dirty="0">
              <a:solidFill>
                <a:srgbClr val="000000"/>
              </a:solidFill>
              <a:effectLst/>
              <a:latin typeface="Calibri" panose="020F0502020204030204" pitchFamily="34" charset="0"/>
              <a:cs typeface="Calibri" panose="020F0502020204030204" pitchFamily="34" charset="0"/>
            </a:endParaRPr>
          </a:p>
        </p:txBody>
      </p:sp>
      <p:graphicFrame>
        <p:nvGraphicFramePr>
          <p:cNvPr id="6" name="Table 2">
            <a:extLst>
              <a:ext uri="{FF2B5EF4-FFF2-40B4-BE49-F238E27FC236}">
                <a16:creationId xmlns:a16="http://schemas.microsoft.com/office/drawing/2014/main" id="{4199567F-98FF-4289-801B-C43FAD5CFA85}"/>
              </a:ext>
            </a:extLst>
          </p:cNvPr>
          <p:cNvGraphicFramePr>
            <a:graphicFrameLocks noGrp="1"/>
          </p:cNvGraphicFramePr>
          <p:nvPr>
            <p:extLst>
              <p:ext uri="{D42A27DB-BD31-4B8C-83A1-F6EECF244321}">
                <p14:modId xmlns:p14="http://schemas.microsoft.com/office/powerpoint/2010/main" val="1017483749"/>
              </p:ext>
            </p:extLst>
          </p:nvPr>
        </p:nvGraphicFramePr>
        <p:xfrm>
          <a:off x="326686" y="2756780"/>
          <a:ext cx="11560514" cy="3581906"/>
        </p:xfrm>
        <a:graphic>
          <a:graphicData uri="http://schemas.openxmlformats.org/drawingml/2006/table">
            <a:tbl>
              <a:tblPr firstRow="1" bandRow="1">
                <a:tableStyleId>{5C22544A-7EE6-4342-B048-85BDC9FD1C3A}</a:tableStyleId>
              </a:tblPr>
              <a:tblGrid>
                <a:gridCol w="5605484">
                  <a:extLst>
                    <a:ext uri="{9D8B030D-6E8A-4147-A177-3AD203B41FA5}">
                      <a16:colId xmlns:a16="http://schemas.microsoft.com/office/drawing/2014/main" val="1019446326"/>
                    </a:ext>
                  </a:extLst>
                </a:gridCol>
                <a:gridCol w="5955030">
                  <a:extLst>
                    <a:ext uri="{9D8B030D-6E8A-4147-A177-3AD203B41FA5}">
                      <a16:colId xmlns:a16="http://schemas.microsoft.com/office/drawing/2014/main" val="433684588"/>
                    </a:ext>
                  </a:extLst>
                </a:gridCol>
              </a:tblGrid>
              <a:tr h="564386">
                <a:tc gridSpan="2">
                  <a:txBody>
                    <a:bodyPr/>
                    <a:lstStyle/>
                    <a:p>
                      <a:pPr algn="ctr"/>
                      <a:r>
                        <a:rPr lang="en-GB" sz="2400" dirty="0">
                          <a:solidFill>
                            <a:sysClr val="windowText" lastClr="000000"/>
                          </a:solidFill>
                        </a:rPr>
                        <a:t>Learning Intention: </a:t>
                      </a:r>
                      <a:r>
                        <a:rPr lang="en-GB" sz="2400" b="0" dirty="0">
                          <a:solidFill>
                            <a:sysClr val="windowText" lastClr="000000"/>
                          </a:solidFill>
                        </a:rPr>
                        <a:t>Use notes to create a new text.</a:t>
                      </a:r>
                    </a:p>
                  </a:txBody>
                  <a:tcPr anchor="ctr">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GB"/>
                    </a:p>
                  </a:txBody>
                  <a:tcPr/>
                </a:tc>
                <a:extLst>
                  <a:ext uri="{0D108BD9-81ED-4DB2-BD59-A6C34878D82A}">
                    <a16:rowId xmlns:a16="http://schemas.microsoft.com/office/drawing/2014/main" val="2520752689"/>
                  </a:ext>
                </a:extLst>
              </a:tr>
              <a:tr h="370840">
                <a:tc>
                  <a:txBody>
                    <a:bodyPr/>
                    <a:lstStyle/>
                    <a:p>
                      <a:r>
                        <a:rPr lang="en-GB" sz="2400" b="1" dirty="0"/>
                        <a:t>Success Criteria </a:t>
                      </a:r>
                    </a:p>
                    <a:p>
                      <a:pPr marL="285750" indent="-285750" rtl="0" fontAlgn="base">
                        <a:buFont typeface="Arial" panose="020B0604020202020204" pitchFamily="34" charset="0"/>
                        <a:buChar char="•"/>
                      </a:pPr>
                      <a:r>
                        <a:rPr lang="en-GB" sz="2400" b="0" i="0" kern="1200" dirty="0">
                          <a:solidFill>
                            <a:schemeClr val="dk1"/>
                          </a:solidFill>
                          <a:effectLst/>
                          <a:latin typeface="+mn-lt"/>
                          <a:ea typeface="+mn-ea"/>
                          <a:cs typeface="+mn-cs"/>
                        </a:rPr>
                        <a:t>I have read my notes carefully to check I understand</a:t>
                      </a:r>
                      <a:r>
                        <a:rPr lang="en-US" sz="2400" b="0" i="0" kern="1200" dirty="0">
                          <a:solidFill>
                            <a:schemeClr val="dk1"/>
                          </a:solidFill>
                          <a:effectLst/>
                          <a:latin typeface="+mn-lt"/>
                          <a:ea typeface="+mn-ea"/>
                          <a:cs typeface="+mn-cs"/>
                        </a:rPr>
                        <a:t>​.</a:t>
                      </a:r>
                    </a:p>
                    <a:p>
                      <a:pPr marL="285750" indent="-285750" rtl="0" fontAlgn="base">
                        <a:buFont typeface="Arial" panose="020B0604020202020204" pitchFamily="34" charset="0"/>
                        <a:buChar char="•"/>
                      </a:pPr>
                      <a:r>
                        <a:rPr lang="en-GB" sz="2400" b="0" i="0" kern="1200" dirty="0">
                          <a:solidFill>
                            <a:schemeClr val="dk1"/>
                          </a:solidFill>
                          <a:effectLst/>
                          <a:latin typeface="+mn-lt"/>
                          <a:ea typeface="+mn-ea"/>
                          <a:cs typeface="+mn-cs"/>
                        </a:rPr>
                        <a:t>I have written using my own words</a:t>
                      </a:r>
                      <a:r>
                        <a:rPr lang="en-US" sz="2400" b="0" i="0" kern="1200" dirty="0">
                          <a:solidFill>
                            <a:schemeClr val="dk1"/>
                          </a:solidFill>
                          <a:effectLst/>
                          <a:latin typeface="+mn-lt"/>
                          <a:ea typeface="+mn-ea"/>
                          <a:cs typeface="+mn-cs"/>
                        </a:rPr>
                        <a:t>​.</a:t>
                      </a:r>
                    </a:p>
                    <a:p>
                      <a:pPr marL="285750" indent="-285750" rtl="0" fontAlgn="base">
                        <a:buFont typeface="Arial" panose="020B0604020202020204" pitchFamily="34" charset="0"/>
                        <a:buChar char="•"/>
                      </a:pPr>
                      <a:r>
                        <a:rPr lang="en-GB" sz="2400" b="0" i="0" kern="1200" dirty="0">
                          <a:solidFill>
                            <a:schemeClr val="dk1"/>
                          </a:solidFill>
                          <a:effectLst/>
                          <a:latin typeface="+mn-lt"/>
                          <a:ea typeface="+mn-ea"/>
                          <a:cs typeface="+mn-cs"/>
                        </a:rPr>
                        <a:t>I have used the headings to structure my text in paragraphs</a:t>
                      </a:r>
                      <a:r>
                        <a:rPr lang="en-US" sz="2400" b="0" i="0" kern="1200" dirty="0">
                          <a:solidFill>
                            <a:schemeClr val="dk1"/>
                          </a:solidFill>
                          <a:effectLst/>
                          <a:latin typeface="+mn-lt"/>
                          <a:ea typeface="+mn-ea"/>
                          <a:cs typeface="+mn-cs"/>
                        </a:rPr>
                        <a:t>​.</a:t>
                      </a:r>
                    </a:p>
                    <a:p>
                      <a:pPr marL="285750" indent="-285750" rtl="0" fontAlgn="base">
                        <a:buFont typeface="Arial" panose="020B0604020202020204" pitchFamily="34" charset="0"/>
                        <a:buChar char="•"/>
                      </a:pPr>
                      <a:r>
                        <a:rPr lang="en-GB" sz="2400" b="0" i="0" kern="1200" dirty="0">
                          <a:solidFill>
                            <a:schemeClr val="dk1"/>
                          </a:solidFill>
                          <a:effectLst/>
                          <a:latin typeface="+mn-lt"/>
                          <a:ea typeface="+mn-ea"/>
                          <a:cs typeface="+mn-cs"/>
                        </a:rPr>
                        <a:t>I have included the key information from my notes.</a:t>
                      </a:r>
                      <a:endParaRPr lang="en-US" sz="2400" b="0" i="0" kern="1200" dirty="0">
                        <a:solidFill>
                          <a:schemeClr val="dk1"/>
                        </a:solidFill>
                        <a:effectLst/>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a:r>
                        <a:rPr lang="en-GB" sz="2400" b="1" dirty="0"/>
                        <a:t>Possible feedback</a:t>
                      </a:r>
                    </a:p>
                    <a:p>
                      <a:pPr algn="ctr"/>
                      <a:endParaRPr lang="en-GB" sz="2400" b="0" dirty="0"/>
                    </a:p>
                    <a:p>
                      <a:pPr algn="ctr"/>
                      <a:r>
                        <a:rPr lang="en-GB" sz="2400" b="0" i="1" kern="1200" dirty="0">
                          <a:solidFill>
                            <a:schemeClr val="dk1"/>
                          </a:solidFill>
                          <a:effectLst/>
                          <a:latin typeface="+mn-lt"/>
                          <a:ea typeface="+mn-ea"/>
                          <a:cs typeface="+mn-cs"/>
                        </a:rPr>
                        <a:t>You have used your notes well to organise your writing into paragraphs.  </a:t>
                      </a:r>
                    </a:p>
                    <a:p>
                      <a:pPr algn="ctr"/>
                      <a:r>
                        <a:rPr lang="en-GB" sz="2400" b="0" i="1" kern="1200" dirty="0">
                          <a:solidFill>
                            <a:schemeClr val="dk1"/>
                          </a:solidFill>
                          <a:effectLst/>
                          <a:latin typeface="+mn-lt"/>
                          <a:ea typeface="+mn-ea"/>
                          <a:cs typeface="+mn-cs"/>
                        </a:rPr>
                        <a:t>You have included the key information. </a:t>
                      </a:r>
                    </a:p>
                    <a:p>
                      <a:pPr algn="ctr"/>
                      <a:r>
                        <a:rPr lang="en-GB" sz="2400" b="0" i="1" kern="1200" dirty="0">
                          <a:solidFill>
                            <a:schemeClr val="dk1"/>
                          </a:solidFill>
                          <a:effectLst/>
                          <a:latin typeface="+mn-lt"/>
                          <a:ea typeface="+mn-ea"/>
                          <a:cs typeface="+mn-cs"/>
                        </a:rPr>
                        <a:t>Can you improve the highlighted sections by re-writing them using your own words?</a:t>
                      </a:r>
                      <a:endParaRPr lang="en-GB" sz="2400"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2713441420"/>
                  </a:ext>
                </a:extLst>
              </a:tr>
            </a:tbl>
          </a:graphicData>
        </a:graphic>
      </p:graphicFrame>
    </p:spTree>
    <p:extLst>
      <p:ext uri="{BB962C8B-B14F-4D97-AF65-F5344CB8AC3E}">
        <p14:creationId xmlns:p14="http://schemas.microsoft.com/office/powerpoint/2010/main" val="912269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F2A5-D1E4-4C9C-9EC1-6FA9BC75A4F3}"/>
              </a:ext>
            </a:extLst>
          </p:cNvPr>
          <p:cNvSpPr txBox="1">
            <a:spLocks/>
          </p:cNvSpPr>
          <p:nvPr/>
        </p:nvSpPr>
        <p:spPr>
          <a:xfrm>
            <a:off x="-1904" y="142584"/>
            <a:ext cx="12192000" cy="766224"/>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000" b="1" dirty="0">
                <a:latin typeface="Calibri" panose="020F0502020204030204" pitchFamily="34" charset="0"/>
                <a:cs typeface="Calibri" panose="020F0502020204030204" pitchFamily="34" charset="0"/>
              </a:rPr>
              <a:t>Next Steps</a:t>
            </a:r>
          </a:p>
          <a:p>
            <a:pPr algn="ctr"/>
            <a:endParaRPr lang="en-GB" sz="5000" b="1" dirty="0">
              <a:solidFill>
                <a:srgbClr val="00B0F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DBB4D91-8B32-4E9F-B158-6FE0CE6518C8}"/>
              </a:ext>
            </a:extLst>
          </p:cNvPr>
          <p:cNvSpPr txBox="1"/>
          <p:nvPr/>
        </p:nvSpPr>
        <p:spPr>
          <a:xfrm>
            <a:off x="0" y="908808"/>
            <a:ext cx="12192000" cy="584775"/>
          </a:xfrm>
          <a:prstGeom prst="rect">
            <a:avLst/>
          </a:prstGeom>
          <a:noFill/>
        </p:spPr>
        <p:txBody>
          <a:bodyPr wrap="square">
            <a:spAutoFit/>
          </a:bodyPr>
          <a:lstStyle/>
          <a:p>
            <a:pPr algn="ctr"/>
            <a:r>
              <a:rPr lang="en-GB" sz="3200" b="1" dirty="0">
                <a:solidFill>
                  <a:srgbClr val="00B0F0"/>
                </a:solidFill>
                <a:latin typeface="Calibri" panose="020F0502020204030204" pitchFamily="34" charset="0"/>
                <a:cs typeface="Calibri" panose="020F0502020204030204" pitchFamily="34" charset="0"/>
              </a:rPr>
              <a:t>What are the next steps if the learner has met the success criteria?</a:t>
            </a:r>
            <a:endParaRPr lang="en-GB" sz="3200" dirty="0"/>
          </a:p>
        </p:txBody>
      </p:sp>
      <p:sp>
        <p:nvSpPr>
          <p:cNvPr id="5" name="TextBox 4">
            <a:extLst>
              <a:ext uri="{FF2B5EF4-FFF2-40B4-BE49-F238E27FC236}">
                <a16:creationId xmlns:a16="http://schemas.microsoft.com/office/drawing/2014/main" id="{8917B493-8C7A-48B1-90CF-865CF555FD33}"/>
              </a:ext>
            </a:extLst>
          </p:cNvPr>
          <p:cNvSpPr txBox="1"/>
          <p:nvPr/>
        </p:nvSpPr>
        <p:spPr>
          <a:xfrm>
            <a:off x="97276" y="2136285"/>
            <a:ext cx="5107022" cy="3785652"/>
          </a:xfrm>
          <a:prstGeom prst="rect">
            <a:avLst/>
          </a:prstGeom>
          <a:noFill/>
        </p:spPr>
        <p:txBody>
          <a:bodyPr wrap="square" rtlCol="0">
            <a:spAutoFit/>
          </a:bodyPr>
          <a:lstStyle/>
          <a:p>
            <a:pPr algn="ctr"/>
            <a:r>
              <a:rPr lang="en-GB" sz="4000" dirty="0"/>
              <a:t>Next steps should not simply refer to the next section of teaching.</a:t>
            </a:r>
          </a:p>
          <a:p>
            <a:pPr algn="ctr"/>
            <a:endParaRPr lang="en-GB" sz="4000" dirty="0"/>
          </a:p>
          <a:p>
            <a:pPr algn="ctr"/>
            <a:r>
              <a:rPr lang="en-GB" sz="4000" dirty="0"/>
              <a:t>Next steps should not be about </a:t>
            </a:r>
            <a:r>
              <a:rPr lang="en-GB" sz="4000" b="1" dirty="0"/>
              <a:t>activities</a:t>
            </a:r>
            <a:r>
              <a:rPr lang="en-GB" sz="4000" dirty="0"/>
              <a:t>.</a:t>
            </a:r>
          </a:p>
        </p:txBody>
      </p:sp>
      <p:sp>
        <p:nvSpPr>
          <p:cNvPr id="6" name="Speech Bubble: Rectangle with Corners Rounded 5">
            <a:extLst>
              <a:ext uri="{FF2B5EF4-FFF2-40B4-BE49-F238E27FC236}">
                <a16:creationId xmlns:a16="http://schemas.microsoft.com/office/drawing/2014/main" id="{E9BDD701-0050-467B-847E-F4CCF3803226}"/>
              </a:ext>
            </a:extLst>
          </p:cNvPr>
          <p:cNvSpPr/>
          <p:nvPr/>
        </p:nvSpPr>
        <p:spPr>
          <a:xfrm>
            <a:off x="6011693" y="3611880"/>
            <a:ext cx="5817141" cy="2467906"/>
          </a:xfrm>
          <a:prstGeom prst="wedgeRoundRectCallout">
            <a:avLst>
              <a:gd name="adj1" fmla="val -12192"/>
              <a:gd name="adj2" fmla="val -73694"/>
              <a:gd name="adj3" fmla="val 16667"/>
            </a:avLst>
          </a:prstGeom>
          <a:noFill/>
          <a:ln w="571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n-GB" sz="3200">
                <a:solidFill>
                  <a:sysClr val="windowText" lastClr="000000"/>
                </a:solidFill>
              </a:rPr>
              <a:t>Well done! You have achieved all the success criteria, now you are ready to begin learning about decimals.</a:t>
            </a:r>
          </a:p>
        </p:txBody>
      </p:sp>
      <p:sp>
        <p:nvSpPr>
          <p:cNvPr id="7" name="Rectangle: Rounded Corners 6">
            <a:extLst>
              <a:ext uri="{FF2B5EF4-FFF2-40B4-BE49-F238E27FC236}">
                <a16:creationId xmlns:a16="http://schemas.microsoft.com/office/drawing/2014/main" id="{4DDDB57B-DD5C-41C3-90EA-B32524DAD730}"/>
              </a:ext>
            </a:extLst>
          </p:cNvPr>
          <p:cNvSpPr/>
          <p:nvPr/>
        </p:nvSpPr>
        <p:spPr>
          <a:xfrm>
            <a:off x="8373000" y="1922208"/>
            <a:ext cx="3455834" cy="1261047"/>
          </a:xfrm>
          <a:prstGeom prst="round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GB" sz="2000" dirty="0"/>
              <a:t>Learner has completed a block of work on multiplying 2-digit numbers.</a:t>
            </a:r>
          </a:p>
        </p:txBody>
      </p:sp>
      <p:pic>
        <p:nvPicPr>
          <p:cNvPr id="9" name="Graphic 8" descr="Close with solid fill">
            <a:extLst>
              <a:ext uri="{FF2B5EF4-FFF2-40B4-BE49-F238E27FC236}">
                <a16:creationId xmlns:a16="http://schemas.microsoft.com/office/drawing/2014/main" id="{0532A150-2DB7-464B-BE59-BB5131BCA5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7750" y="3707918"/>
            <a:ext cx="2285026" cy="2285026"/>
          </a:xfrm>
          <a:prstGeom prst="rect">
            <a:avLst/>
          </a:prstGeom>
        </p:spPr>
      </p:pic>
    </p:spTree>
    <p:extLst>
      <p:ext uri="{BB962C8B-B14F-4D97-AF65-F5344CB8AC3E}">
        <p14:creationId xmlns:p14="http://schemas.microsoft.com/office/powerpoint/2010/main" val="248398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F2A5-D1E4-4C9C-9EC1-6FA9BC75A4F3}"/>
              </a:ext>
            </a:extLst>
          </p:cNvPr>
          <p:cNvSpPr txBox="1">
            <a:spLocks/>
          </p:cNvSpPr>
          <p:nvPr/>
        </p:nvSpPr>
        <p:spPr>
          <a:xfrm>
            <a:off x="-1904" y="142584"/>
            <a:ext cx="12192000" cy="766224"/>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000" b="1" dirty="0">
                <a:latin typeface="Calibri" panose="020F0502020204030204" pitchFamily="34" charset="0"/>
                <a:cs typeface="Calibri" panose="020F0502020204030204" pitchFamily="34" charset="0"/>
              </a:rPr>
              <a:t>Next Steps</a:t>
            </a:r>
          </a:p>
          <a:p>
            <a:pPr algn="ctr"/>
            <a:endParaRPr lang="en-GB" sz="5000" b="1" dirty="0">
              <a:solidFill>
                <a:srgbClr val="00B0F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DBB4D91-8B32-4E9F-B158-6FE0CE6518C8}"/>
              </a:ext>
            </a:extLst>
          </p:cNvPr>
          <p:cNvSpPr txBox="1"/>
          <p:nvPr/>
        </p:nvSpPr>
        <p:spPr>
          <a:xfrm>
            <a:off x="-1904" y="714377"/>
            <a:ext cx="12192000" cy="584775"/>
          </a:xfrm>
          <a:prstGeom prst="rect">
            <a:avLst/>
          </a:prstGeom>
          <a:noFill/>
        </p:spPr>
        <p:txBody>
          <a:bodyPr wrap="square">
            <a:spAutoFit/>
          </a:bodyPr>
          <a:lstStyle/>
          <a:p>
            <a:pPr algn="ctr"/>
            <a:r>
              <a:rPr lang="en-GB" sz="3200" b="1" dirty="0">
                <a:solidFill>
                  <a:srgbClr val="00B0F0"/>
                </a:solidFill>
                <a:latin typeface="Calibri" panose="020F0502020204030204" pitchFamily="34" charset="0"/>
                <a:cs typeface="Calibri" panose="020F0502020204030204" pitchFamily="34" charset="0"/>
              </a:rPr>
              <a:t>What are the next steps if the learner has met the success criteria?</a:t>
            </a:r>
            <a:endParaRPr lang="en-GB" sz="3200" dirty="0"/>
          </a:p>
        </p:txBody>
      </p:sp>
      <p:sp>
        <p:nvSpPr>
          <p:cNvPr id="5" name="TextBox 4">
            <a:extLst>
              <a:ext uri="{FF2B5EF4-FFF2-40B4-BE49-F238E27FC236}">
                <a16:creationId xmlns:a16="http://schemas.microsoft.com/office/drawing/2014/main" id="{8917B493-8C7A-48B1-90CF-865CF555FD33}"/>
              </a:ext>
            </a:extLst>
          </p:cNvPr>
          <p:cNvSpPr txBox="1"/>
          <p:nvPr/>
        </p:nvSpPr>
        <p:spPr>
          <a:xfrm>
            <a:off x="8416290" y="1334274"/>
            <a:ext cx="3114150" cy="1191816"/>
          </a:xfrm>
          <a:prstGeom prst="roundRect">
            <a:avLst/>
          </a:prstGeom>
          <a:solidFill>
            <a:schemeClr val="accent3">
              <a:lumMod val="20000"/>
              <a:lumOff val="80000"/>
            </a:schemeClr>
          </a:solidFill>
          <a:ln w="3810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pPr algn="ctr"/>
            <a:r>
              <a:rPr lang="en-GB" sz="3200" b="1">
                <a:solidFill>
                  <a:srgbClr val="00B050"/>
                </a:solidFill>
              </a:rPr>
              <a:t>Application of learning</a:t>
            </a:r>
            <a:endParaRPr lang="en-GB" sz="3200" b="1" dirty="0">
              <a:solidFill>
                <a:srgbClr val="00B050"/>
              </a:solidFill>
            </a:endParaRPr>
          </a:p>
        </p:txBody>
      </p:sp>
      <p:sp>
        <p:nvSpPr>
          <p:cNvPr id="6" name="Speech Bubble: Rectangle with Corners Rounded 5">
            <a:extLst>
              <a:ext uri="{FF2B5EF4-FFF2-40B4-BE49-F238E27FC236}">
                <a16:creationId xmlns:a16="http://schemas.microsoft.com/office/drawing/2014/main" id="{E9BDD701-0050-467B-847E-F4CCF3803226}"/>
              </a:ext>
            </a:extLst>
          </p:cNvPr>
          <p:cNvSpPr/>
          <p:nvPr/>
        </p:nvSpPr>
        <p:spPr>
          <a:xfrm>
            <a:off x="293370" y="4031088"/>
            <a:ext cx="5581650" cy="2369712"/>
          </a:xfrm>
          <a:prstGeom prst="wedgeRoundRectCallout">
            <a:avLst>
              <a:gd name="adj1" fmla="val 6161"/>
              <a:gd name="adj2" fmla="val -59736"/>
              <a:gd name="adj3" fmla="val 16667"/>
            </a:avLst>
          </a:prstGeom>
          <a:noFill/>
          <a:ln w="57150" cap="flat" cmpd="sng" algn="ctr">
            <a:solidFill>
              <a:srgbClr val="5B9BD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n-GB" sz="2400" dirty="0">
                <a:solidFill>
                  <a:sysClr val="windowText" lastClr="000000"/>
                </a:solidFill>
              </a:rPr>
              <a:t>Well done! You are able to multiply your tens and units digits accurately. You have added them together accurately too.</a:t>
            </a:r>
          </a:p>
          <a:p>
            <a:pPr algn="ctr"/>
            <a:r>
              <a:rPr lang="en-GB" sz="2400" dirty="0">
                <a:solidFill>
                  <a:sysClr val="windowText" lastClr="000000"/>
                </a:solidFill>
              </a:rPr>
              <a:t>Now you are ready to multiply 3 digits. Can you think how you might do this?</a:t>
            </a:r>
          </a:p>
        </p:txBody>
      </p:sp>
      <p:sp>
        <p:nvSpPr>
          <p:cNvPr id="8" name="TextBox 7">
            <a:extLst>
              <a:ext uri="{FF2B5EF4-FFF2-40B4-BE49-F238E27FC236}">
                <a16:creationId xmlns:a16="http://schemas.microsoft.com/office/drawing/2014/main" id="{04D6615E-2E7C-42FE-A96F-CA559F69B78A}"/>
              </a:ext>
            </a:extLst>
          </p:cNvPr>
          <p:cNvSpPr txBox="1"/>
          <p:nvPr/>
        </p:nvSpPr>
        <p:spPr>
          <a:xfrm>
            <a:off x="657752" y="1334274"/>
            <a:ext cx="3114150" cy="1191816"/>
          </a:xfrm>
          <a:prstGeom prst="roundRect">
            <a:avLst/>
          </a:prstGeom>
          <a:solidFill>
            <a:schemeClr val="accent4">
              <a:lumMod val="20000"/>
              <a:lumOff val="80000"/>
            </a:schemeClr>
          </a:solidFill>
          <a:ln w="38100">
            <a:solidFill>
              <a:srgbClr val="9933FF"/>
            </a:solidFill>
          </a:ln>
        </p:spPr>
        <p:txBody>
          <a:bodyPr wrap="square">
            <a:spAutoFit/>
          </a:bodyPr>
          <a:lstStyle/>
          <a:p>
            <a:pPr algn="ctr"/>
            <a:r>
              <a:rPr lang="en-GB" sz="3200" b="1" dirty="0">
                <a:solidFill>
                  <a:srgbClr val="9933FF"/>
                </a:solidFill>
              </a:rPr>
              <a:t>Breadth of learning</a:t>
            </a:r>
          </a:p>
        </p:txBody>
      </p:sp>
      <p:sp>
        <p:nvSpPr>
          <p:cNvPr id="10" name="TextBox 9">
            <a:extLst>
              <a:ext uri="{FF2B5EF4-FFF2-40B4-BE49-F238E27FC236}">
                <a16:creationId xmlns:a16="http://schemas.microsoft.com/office/drawing/2014/main" id="{915793F3-17B4-4931-9DF7-7C0126189683}"/>
              </a:ext>
            </a:extLst>
          </p:cNvPr>
          <p:cNvSpPr txBox="1"/>
          <p:nvPr/>
        </p:nvSpPr>
        <p:spPr>
          <a:xfrm>
            <a:off x="4537021" y="1334273"/>
            <a:ext cx="3114150" cy="1191816"/>
          </a:xfrm>
          <a:prstGeom prst="roundRect">
            <a:avLst/>
          </a:prstGeom>
          <a:solidFill>
            <a:srgbClr val="FEE2F9"/>
          </a:solidFill>
          <a:ln w="38100">
            <a:solidFill>
              <a:srgbClr val="FF66CC"/>
            </a:solidFill>
          </a:ln>
        </p:spPr>
        <p:txBody>
          <a:bodyPr wrap="square">
            <a:spAutoFit/>
          </a:bodyPr>
          <a:lstStyle/>
          <a:p>
            <a:pPr algn="ctr"/>
            <a:r>
              <a:rPr lang="en-GB" sz="3200" b="1" dirty="0">
                <a:solidFill>
                  <a:srgbClr val="FF66CC"/>
                </a:solidFill>
              </a:rPr>
              <a:t>Challenge in learning</a:t>
            </a:r>
          </a:p>
        </p:txBody>
      </p:sp>
      <p:sp>
        <p:nvSpPr>
          <p:cNvPr id="11" name="Rectangle: Rounded Corners 10">
            <a:extLst>
              <a:ext uri="{FF2B5EF4-FFF2-40B4-BE49-F238E27FC236}">
                <a16:creationId xmlns:a16="http://schemas.microsoft.com/office/drawing/2014/main" id="{981128B7-F661-42EB-9CED-82548B2ED4A3}"/>
              </a:ext>
            </a:extLst>
          </p:cNvPr>
          <p:cNvSpPr/>
          <p:nvPr/>
        </p:nvSpPr>
        <p:spPr>
          <a:xfrm>
            <a:off x="293370" y="2916433"/>
            <a:ext cx="4360020" cy="779113"/>
          </a:xfrm>
          <a:prstGeom prst="roundRect">
            <a:avLst/>
          </a:prstGeom>
          <a:noFill/>
          <a:ln w="38100" cap="flat" cmpd="sng" algn="ctr">
            <a:solidFill>
              <a:srgbClr val="5B9BD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GB" sz="2000" dirty="0"/>
              <a:t>Learner has completed a block of work on multiplying 2-digit numbers.</a:t>
            </a:r>
          </a:p>
        </p:txBody>
      </p:sp>
      <p:sp>
        <p:nvSpPr>
          <p:cNvPr id="12" name="Rectangle: Rounded Corners 11">
            <a:extLst>
              <a:ext uri="{FF2B5EF4-FFF2-40B4-BE49-F238E27FC236}">
                <a16:creationId xmlns:a16="http://schemas.microsoft.com/office/drawing/2014/main" id="{8E37BD8A-C1E2-43B1-8E0E-BEECCD4506A0}"/>
              </a:ext>
            </a:extLst>
          </p:cNvPr>
          <p:cNvSpPr/>
          <p:nvPr/>
        </p:nvSpPr>
        <p:spPr>
          <a:xfrm>
            <a:off x="6616590" y="2916434"/>
            <a:ext cx="5123400" cy="779113"/>
          </a:xfrm>
          <a:prstGeom prst="roundRect">
            <a:avLst/>
          </a:prstGeom>
          <a:noFill/>
          <a:ln w="38100" cap="flat" cmpd="sng" algn="ctr">
            <a:solidFill>
              <a:srgbClr val="5B9BD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en-GB" sz="2000" dirty="0"/>
              <a:t>Learner has been creating notes and researching about life in another country.</a:t>
            </a:r>
          </a:p>
        </p:txBody>
      </p:sp>
      <p:sp>
        <p:nvSpPr>
          <p:cNvPr id="13" name="Speech Bubble: Rectangle with Corners Rounded 12">
            <a:extLst>
              <a:ext uri="{FF2B5EF4-FFF2-40B4-BE49-F238E27FC236}">
                <a16:creationId xmlns:a16="http://schemas.microsoft.com/office/drawing/2014/main" id="{D6D904D1-B80F-4982-850D-61D772F2C361}"/>
              </a:ext>
            </a:extLst>
          </p:cNvPr>
          <p:cNvSpPr/>
          <p:nvPr/>
        </p:nvSpPr>
        <p:spPr>
          <a:xfrm>
            <a:off x="7221330" y="4226314"/>
            <a:ext cx="4518660" cy="1884373"/>
          </a:xfrm>
          <a:prstGeom prst="wedgeRoundRectCallout">
            <a:avLst>
              <a:gd name="adj1" fmla="val 5853"/>
              <a:gd name="adj2" fmla="val -70902"/>
              <a:gd name="adj3" fmla="val 16667"/>
            </a:avLst>
          </a:prstGeom>
          <a:noFill/>
          <a:ln w="57150" cap="flat" cmpd="sng" algn="ctr">
            <a:solidFill>
              <a:srgbClr val="5B9BD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n-GB" sz="2400" dirty="0">
                <a:solidFill>
                  <a:sysClr val="windowText" lastClr="000000"/>
                </a:solidFill>
              </a:rPr>
              <a:t>Now you might use your notes to create a new text such as a leaflet, to compare life in India with life in Scotland. </a:t>
            </a:r>
          </a:p>
        </p:txBody>
      </p:sp>
    </p:spTree>
    <p:extLst>
      <p:ext uri="{BB962C8B-B14F-4D97-AF65-F5344CB8AC3E}">
        <p14:creationId xmlns:p14="http://schemas.microsoft.com/office/powerpoint/2010/main" val="399584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343B56-B5D9-4C79-A373-6D925B176914}"/>
              </a:ext>
            </a:extLst>
          </p:cNvPr>
          <p:cNvSpPr txBox="1"/>
          <p:nvPr/>
        </p:nvSpPr>
        <p:spPr>
          <a:xfrm>
            <a:off x="671513" y="6226225"/>
            <a:ext cx="6097904" cy="369332"/>
          </a:xfrm>
          <a:prstGeom prst="rect">
            <a:avLst/>
          </a:prstGeom>
          <a:noFill/>
        </p:spPr>
        <p:txBody>
          <a:bodyPr wrap="square">
            <a:spAutoFit/>
          </a:bodyPr>
          <a:lstStyle/>
          <a:p>
            <a:r>
              <a:rPr lang="en-GB" dirty="0">
                <a:hlinkClick r:id="rId4"/>
              </a:rPr>
              <a:t>Effective Feedback Animation</a:t>
            </a:r>
            <a:r>
              <a:rPr lang="en-GB" dirty="0"/>
              <a:t> (3min)</a:t>
            </a:r>
          </a:p>
        </p:txBody>
      </p:sp>
      <p:pic>
        <p:nvPicPr>
          <p:cNvPr id="4" name="Online Media 3" title="Effective feedback animation">
            <a:hlinkClick r:id="" action="ppaction://media"/>
            <a:extLst>
              <a:ext uri="{FF2B5EF4-FFF2-40B4-BE49-F238E27FC236}">
                <a16:creationId xmlns:a16="http://schemas.microsoft.com/office/drawing/2014/main" id="{30A2F9BA-7191-4059-AC00-C9C547F9DAB6}"/>
              </a:ext>
            </a:extLst>
          </p:cNvPr>
          <p:cNvPicPr>
            <a:picLocks noRot="1" noChangeAspect="1"/>
          </p:cNvPicPr>
          <p:nvPr>
            <a:videoFile r:link="rId1"/>
          </p:nvPr>
        </p:nvPicPr>
        <p:blipFill>
          <a:blip r:embed="rId5"/>
          <a:stretch>
            <a:fillRect/>
          </a:stretch>
        </p:blipFill>
        <p:spPr>
          <a:xfrm>
            <a:off x="740040" y="82550"/>
            <a:ext cx="10711920" cy="6052235"/>
          </a:xfrm>
          <a:prstGeom prst="rect">
            <a:avLst/>
          </a:prstGeom>
        </p:spPr>
      </p:pic>
    </p:spTree>
    <p:extLst>
      <p:ext uri="{BB962C8B-B14F-4D97-AF65-F5344CB8AC3E}">
        <p14:creationId xmlns:p14="http://schemas.microsoft.com/office/powerpoint/2010/main" val="143045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a:extLst>
              <a:ext uri="{FF2B5EF4-FFF2-40B4-BE49-F238E27FC236}">
                <a16:creationId xmlns:a16="http://schemas.microsoft.com/office/drawing/2014/main" id="{5E6E4768-9B15-442E-B753-1542FDD45AC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192000" cy="6855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862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3EA32E-1DF9-4EE3-B7F7-B92C9AF0AF60}"/>
              </a:ext>
            </a:extLst>
          </p:cNvPr>
          <p:cNvSpPr txBox="1"/>
          <p:nvPr/>
        </p:nvSpPr>
        <p:spPr>
          <a:xfrm>
            <a:off x="887648" y="162134"/>
            <a:ext cx="6094378" cy="769441"/>
          </a:xfrm>
          <a:prstGeom prst="rect">
            <a:avLst/>
          </a:prstGeom>
          <a:noFill/>
        </p:spPr>
        <p:txBody>
          <a:bodyPr wrap="square">
            <a:spAutoFit/>
          </a:bodyPr>
          <a:lstStyle/>
          <a:p>
            <a:r>
              <a:rPr lang="en-US" sz="4400" b="1" i="0" u="none" strike="noStrike">
                <a:solidFill>
                  <a:srgbClr val="0070C0"/>
                </a:solidFill>
                <a:effectLst/>
                <a:latin typeface="Calibri" panose="020F0502020204030204" pitchFamily="34" charset="0"/>
              </a:rPr>
              <a:t>Reflective Questions</a:t>
            </a:r>
            <a:r>
              <a:rPr lang="en-US" sz="4400" b="0" i="0" u="none" strike="noStrike">
                <a:solidFill>
                  <a:srgbClr val="000000"/>
                </a:solidFill>
                <a:effectLst/>
                <a:latin typeface="Calibri" panose="020F0502020204030204" pitchFamily="34" charset="0"/>
              </a:rPr>
              <a:t>​</a:t>
            </a:r>
            <a:r>
              <a:rPr lang="en-US" sz="4400" b="0" i="0">
                <a:solidFill>
                  <a:srgbClr val="000000"/>
                </a:solidFill>
                <a:effectLst/>
                <a:latin typeface="Calibri" panose="020F0502020204030204" pitchFamily="34" charset="0"/>
              </a:rPr>
              <a:t>​</a:t>
            </a:r>
            <a:endParaRPr lang="en-GB" sz="4400"/>
          </a:p>
        </p:txBody>
      </p:sp>
      <p:pic>
        <p:nvPicPr>
          <p:cNvPr id="3" name="Picture 2">
            <a:extLst>
              <a:ext uri="{FF2B5EF4-FFF2-40B4-BE49-F238E27FC236}">
                <a16:creationId xmlns:a16="http://schemas.microsoft.com/office/drawing/2014/main" id="{66494586-C695-4DB6-B726-2D494A6155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6062" y="162134"/>
            <a:ext cx="1390650" cy="781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56AFB76-56E5-44C1-A66D-AF2B0E94CE01}"/>
              </a:ext>
            </a:extLst>
          </p:cNvPr>
          <p:cNvSpPr txBox="1"/>
          <p:nvPr/>
        </p:nvSpPr>
        <p:spPr>
          <a:xfrm>
            <a:off x="508270" y="1059598"/>
            <a:ext cx="11359475" cy="5262979"/>
          </a:xfrm>
          <a:prstGeom prst="rect">
            <a:avLst/>
          </a:prstGeom>
          <a:noFill/>
        </p:spPr>
        <p:txBody>
          <a:bodyPr wrap="square">
            <a:spAutoFit/>
          </a:bodyPr>
          <a:lstStyle/>
          <a:p>
            <a:pPr marL="360363" indent="-360363" algn="l" rtl="0" fontAlgn="base">
              <a:buFont typeface="Arial" panose="020B0604020202020204" pitchFamily="34" charset="0"/>
              <a:buChar char="•"/>
            </a:pPr>
            <a:r>
              <a:rPr lang="en-GB" sz="2800" b="0" i="0" u="none" strike="noStrike" dirty="0">
                <a:solidFill>
                  <a:srgbClr val="000000"/>
                </a:solidFill>
                <a:effectLst/>
                <a:latin typeface="Calibri" panose="020F0502020204030204" pitchFamily="34" charset="0"/>
                <a:cs typeface="Calibri" panose="020F0502020204030204" pitchFamily="34" charset="0"/>
              </a:rPr>
              <a:t>Are the learners receiving on-going feedback on their work?</a:t>
            </a:r>
            <a:r>
              <a:rPr lang="en-US" sz="28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buFont typeface="Arial" panose="020B0604020202020204" pitchFamily="34" charset="0"/>
              <a:buChar char="•"/>
            </a:pPr>
            <a:r>
              <a:rPr lang="en-GB" sz="2800" b="0" i="0" u="none" strike="noStrike" dirty="0">
                <a:solidFill>
                  <a:srgbClr val="000000"/>
                </a:solidFill>
                <a:effectLst/>
                <a:latin typeface="Calibri" panose="020F0502020204030204" pitchFamily="34" charset="0"/>
                <a:cs typeface="Calibri" panose="020F0502020204030204" pitchFamily="34" charset="0"/>
              </a:rPr>
              <a:t>Is this based on the Success Criteria?</a:t>
            </a:r>
            <a:r>
              <a:rPr lang="en-US" sz="28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buFont typeface="Arial" panose="020B0604020202020204" pitchFamily="34" charset="0"/>
              <a:buChar char="•"/>
            </a:pPr>
            <a:r>
              <a:rPr lang="en-GB" sz="2800" b="0" i="0" u="none" strike="noStrike" dirty="0">
                <a:solidFill>
                  <a:srgbClr val="000000"/>
                </a:solidFill>
                <a:effectLst/>
                <a:latin typeface="Calibri" panose="020F0502020204030204" pitchFamily="34" charset="0"/>
                <a:cs typeface="Calibri" panose="020F0502020204030204" pitchFamily="34" charset="0"/>
              </a:rPr>
              <a:t>Does the feedback outline what they did well based on Success Criteria?</a:t>
            </a:r>
            <a:r>
              <a:rPr lang="en-US" sz="28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buFont typeface="Arial" panose="020B0604020202020204" pitchFamily="34" charset="0"/>
              <a:buChar char="•"/>
            </a:pPr>
            <a:r>
              <a:rPr lang="en-GB" sz="2800" b="0" i="0" u="none" strike="noStrike" dirty="0">
                <a:solidFill>
                  <a:srgbClr val="000000"/>
                </a:solidFill>
                <a:effectLst/>
                <a:latin typeface="Calibri" panose="020F0502020204030204" pitchFamily="34" charset="0"/>
                <a:cs typeface="Calibri" panose="020F0502020204030204" pitchFamily="34" charset="0"/>
              </a:rPr>
              <a:t>Does the feedback describe what they need to do to improve based on Success Criteria?</a:t>
            </a:r>
            <a:r>
              <a:rPr lang="en-US" sz="28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buFont typeface="Arial" panose="020B0604020202020204" pitchFamily="34" charset="0"/>
              <a:buChar char="•"/>
            </a:pPr>
            <a:r>
              <a:rPr lang="en-GB" sz="2800" b="0" i="0" u="none" strike="noStrike" dirty="0">
                <a:solidFill>
                  <a:srgbClr val="000000"/>
                </a:solidFill>
                <a:effectLst/>
                <a:latin typeface="Calibri" panose="020F0502020204030204" pitchFamily="34" charset="0"/>
                <a:cs typeface="Calibri" panose="020F0502020204030204" pitchFamily="34" charset="0"/>
              </a:rPr>
              <a:t>Does the feedback state areas of success?</a:t>
            </a:r>
            <a:r>
              <a:rPr lang="en-US" sz="28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buFont typeface="Arial" panose="020B0604020202020204" pitchFamily="34" charset="0"/>
              <a:buChar char="•"/>
            </a:pPr>
            <a:r>
              <a:rPr lang="en-GB" sz="2800" b="0" i="0" u="none" strike="noStrike" dirty="0">
                <a:solidFill>
                  <a:srgbClr val="000000"/>
                </a:solidFill>
                <a:effectLst/>
                <a:latin typeface="Calibri" panose="020F0502020204030204" pitchFamily="34" charset="0"/>
                <a:cs typeface="Calibri" panose="020F0502020204030204" pitchFamily="34" charset="0"/>
              </a:rPr>
              <a:t>Does the feedback state what the learner’s next steps are?</a:t>
            </a:r>
            <a:r>
              <a:rPr lang="en-US" sz="28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buFont typeface="Arial" panose="020B0604020202020204" pitchFamily="34" charset="0"/>
              <a:buChar char="•"/>
            </a:pPr>
            <a:r>
              <a:rPr lang="en-GB" sz="2800" b="0" i="0" u="none" strike="noStrike" dirty="0">
                <a:solidFill>
                  <a:srgbClr val="000000"/>
                </a:solidFill>
                <a:effectLst/>
                <a:latin typeface="Calibri" panose="020F0502020204030204" pitchFamily="34" charset="0"/>
                <a:cs typeface="Calibri" panose="020F0502020204030204" pitchFamily="34" charset="0"/>
              </a:rPr>
              <a:t>Does the feedback include a mix of self, peer and practitioner assessment?</a:t>
            </a:r>
            <a:r>
              <a:rPr lang="en-US" sz="28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buFont typeface="Arial" panose="020B0604020202020204" pitchFamily="34" charset="0"/>
              <a:buChar char="•"/>
            </a:pPr>
            <a:r>
              <a:rPr lang="en-GB" sz="2800" b="0" i="0" u="none" strike="noStrike" dirty="0">
                <a:solidFill>
                  <a:srgbClr val="000000"/>
                </a:solidFill>
                <a:effectLst/>
                <a:latin typeface="Calibri" panose="020F0502020204030204" pitchFamily="34" charset="0"/>
                <a:cs typeface="Calibri" panose="020F0502020204030204" pitchFamily="34" charset="0"/>
              </a:rPr>
              <a:t>Are the learner’s next steps clear?</a:t>
            </a:r>
            <a:r>
              <a:rPr lang="en-US" sz="28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buFont typeface="Arial" panose="020B0604020202020204" pitchFamily="34" charset="0"/>
              <a:buChar char="•"/>
            </a:pPr>
            <a:r>
              <a:rPr lang="en-GB" sz="2800" b="0" i="0" u="none" strike="noStrike" dirty="0">
                <a:solidFill>
                  <a:srgbClr val="000000"/>
                </a:solidFill>
                <a:effectLst/>
                <a:latin typeface="Calibri" panose="020F0502020204030204" pitchFamily="34" charset="0"/>
                <a:cs typeface="Calibri" panose="020F0502020204030204" pitchFamily="34" charset="0"/>
              </a:rPr>
              <a:t>Could a learner set appropriate targets from the feedback?</a:t>
            </a:r>
            <a:r>
              <a:rPr lang="en-US" sz="28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buFont typeface="Arial" panose="020B0604020202020204" pitchFamily="34" charset="0"/>
              <a:buChar char="•"/>
            </a:pPr>
            <a:r>
              <a:rPr lang="en-GB" sz="2800" b="0" i="0" u="none" strike="noStrike" dirty="0">
                <a:solidFill>
                  <a:srgbClr val="000000"/>
                </a:solidFill>
                <a:effectLst/>
                <a:latin typeface="Calibri" panose="020F0502020204030204" pitchFamily="34" charset="0"/>
                <a:cs typeface="Calibri" panose="020F0502020204030204" pitchFamily="34" charset="0"/>
              </a:rPr>
              <a:t>In what ways is the feedback formative?</a:t>
            </a:r>
            <a:r>
              <a:rPr lang="en-US" sz="28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buFont typeface="Arial" panose="020B0604020202020204" pitchFamily="34" charset="0"/>
              <a:buChar char="•"/>
            </a:pPr>
            <a:r>
              <a:rPr lang="en-GB" sz="2800" b="0" i="0" u="none" strike="noStrike" dirty="0">
                <a:solidFill>
                  <a:srgbClr val="000000"/>
                </a:solidFill>
                <a:effectLst/>
                <a:latin typeface="Calibri" panose="020F0502020204030204" pitchFamily="34" charset="0"/>
                <a:cs typeface="Calibri" panose="020F0502020204030204" pitchFamily="34" charset="0"/>
              </a:rPr>
              <a:t>Is it timely?</a:t>
            </a:r>
            <a:endParaRPr lang="en-US" sz="2800" b="0"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3007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C6643F3-3F30-422B-B49F-0BFDE20D5F0F}"/>
              </a:ext>
            </a:extLst>
          </p:cNvPr>
          <p:cNvSpPr txBox="1"/>
          <p:nvPr/>
        </p:nvSpPr>
        <p:spPr>
          <a:xfrm>
            <a:off x="0" y="0"/>
            <a:ext cx="12192000" cy="707886"/>
          </a:xfrm>
          <a:prstGeom prst="rect">
            <a:avLst/>
          </a:prstGeom>
          <a:noFill/>
        </p:spPr>
        <p:txBody>
          <a:bodyPr wrap="square">
            <a:spAutoFit/>
          </a:bodyPr>
          <a:lstStyle/>
          <a:p>
            <a:pPr algn="ctr"/>
            <a:r>
              <a:rPr lang="en-GB" sz="4000" b="1" dirty="0">
                <a:latin typeface="Calibri" panose="020F0502020204030204" pitchFamily="34" charset="0"/>
                <a:cs typeface="Calibri" panose="020F0502020204030204" pitchFamily="34" charset="0"/>
              </a:rPr>
              <a:t>Further Information</a:t>
            </a:r>
          </a:p>
        </p:txBody>
      </p:sp>
      <p:sp>
        <p:nvSpPr>
          <p:cNvPr id="10" name="TextBox 9">
            <a:extLst>
              <a:ext uri="{FF2B5EF4-FFF2-40B4-BE49-F238E27FC236}">
                <a16:creationId xmlns:a16="http://schemas.microsoft.com/office/drawing/2014/main" id="{711042F2-48C2-4887-9EFD-A410482B8871}"/>
              </a:ext>
            </a:extLst>
          </p:cNvPr>
          <p:cNvSpPr txBox="1"/>
          <p:nvPr/>
        </p:nvSpPr>
        <p:spPr>
          <a:xfrm>
            <a:off x="154305" y="1241285"/>
            <a:ext cx="11401493" cy="830997"/>
          </a:xfrm>
          <a:prstGeom prst="rect">
            <a:avLst/>
          </a:prstGeom>
          <a:noFill/>
        </p:spPr>
        <p:txBody>
          <a:bodyPr wrap="square">
            <a:spAutoFit/>
          </a:bodyPr>
          <a:lstStyle/>
          <a:p>
            <a:r>
              <a:rPr lang="en-GB" sz="2400" dirty="0">
                <a:latin typeface="Calibri" panose="020F0502020204030204" pitchFamily="34" charset="0"/>
                <a:cs typeface="Calibri" panose="020F0502020204030204" pitchFamily="34" charset="0"/>
              </a:rPr>
              <a:t>Carol Dwyer and Dylan </a:t>
            </a:r>
            <a:r>
              <a:rPr lang="en-GB" sz="2400" dirty="0" err="1">
                <a:latin typeface="Calibri" panose="020F0502020204030204" pitchFamily="34" charset="0"/>
                <a:cs typeface="Calibri" panose="020F0502020204030204" pitchFamily="34" charset="0"/>
              </a:rPr>
              <a:t>Wiliam</a:t>
            </a:r>
            <a:r>
              <a:rPr lang="en-GB" sz="2400" dirty="0">
                <a:latin typeface="Calibri" panose="020F0502020204030204" pitchFamily="34" charset="0"/>
                <a:cs typeface="Calibri" panose="020F0502020204030204" pitchFamily="34" charset="0"/>
              </a:rPr>
              <a:t> (2010) - </a:t>
            </a:r>
            <a:r>
              <a:rPr lang="en-GB" sz="2400" dirty="0">
                <a:latin typeface="Calibri" panose="020F0502020204030204" pitchFamily="34" charset="0"/>
                <a:cs typeface="Calibri" panose="020F0502020204030204" pitchFamily="34" charset="0"/>
                <a:hlinkClick r:id="rId3"/>
              </a:rPr>
              <a:t>Using Classroom Data to Give Systematic Feedback to Students to Improve Learning</a:t>
            </a:r>
            <a:endParaRPr lang="en-GB" sz="24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E49622B1-588D-4651-B559-CE3ABAAAE23F}"/>
              </a:ext>
            </a:extLst>
          </p:cNvPr>
          <p:cNvSpPr txBox="1"/>
          <p:nvPr/>
        </p:nvSpPr>
        <p:spPr>
          <a:xfrm>
            <a:off x="154305" y="2735717"/>
            <a:ext cx="10727191" cy="461665"/>
          </a:xfrm>
          <a:prstGeom prst="rect">
            <a:avLst/>
          </a:prstGeom>
          <a:noFill/>
        </p:spPr>
        <p:txBody>
          <a:bodyPr wrap="square">
            <a:spAutoFit/>
          </a:bodyPr>
          <a:lstStyle/>
          <a:p>
            <a:r>
              <a:rPr lang="en-GB" sz="2400" dirty="0">
                <a:latin typeface="Calibri" panose="020F0502020204030204" pitchFamily="34" charset="0"/>
                <a:cs typeface="Calibri" panose="020F0502020204030204" pitchFamily="34" charset="0"/>
              </a:rPr>
              <a:t>John Hattie (2018) - </a:t>
            </a:r>
            <a:r>
              <a:rPr lang="en-GB" sz="2400" dirty="0">
                <a:latin typeface="Calibri" panose="020F0502020204030204" pitchFamily="34" charset="0"/>
                <a:cs typeface="Calibri" panose="020F0502020204030204" pitchFamily="34" charset="0"/>
                <a:hlinkClick r:id="rId4"/>
              </a:rPr>
              <a:t>Collective Teacher Efficacy</a:t>
            </a:r>
            <a:r>
              <a:rPr lang="en-GB" sz="2400"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(10 minute video clip)</a:t>
            </a:r>
            <a:endParaRPr lang="en-GB" sz="24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A6F89B6-4BE0-4627-B06E-8F2E4267949A}"/>
              </a:ext>
            </a:extLst>
          </p:cNvPr>
          <p:cNvSpPr txBox="1"/>
          <p:nvPr/>
        </p:nvSpPr>
        <p:spPr>
          <a:xfrm>
            <a:off x="154305" y="678735"/>
            <a:ext cx="11883390" cy="461665"/>
          </a:xfrm>
          <a:prstGeom prst="rect">
            <a:avLst/>
          </a:prstGeom>
          <a:noFill/>
        </p:spPr>
        <p:txBody>
          <a:bodyPr wrap="square">
            <a:spAutoFit/>
          </a:bodyPr>
          <a:lstStyle/>
          <a:p>
            <a:r>
              <a:rPr lang="en-GB" sz="2400" dirty="0"/>
              <a:t>Education Scotland - </a:t>
            </a:r>
            <a:r>
              <a:rPr lang="en-GB" sz="2400" dirty="0">
                <a:hlinkClick r:id="rId5"/>
              </a:rPr>
              <a:t>Moderation Hub - Feedback and Next Steps</a:t>
            </a:r>
            <a:endParaRPr lang="en-GB" sz="2400" dirty="0"/>
          </a:p>
        </p:txBody>
      </p:sp>
      <p:sp>
        <p:nvSpPr>
          <p:cNvPr id="16" name="TextBox 15">
            <a:extLst>
              <a:ext uri="{FF2B5EF4-FFF2-40B4-BE49-F238E27FC236}">
                <a16:creationId xmlns:a16="http://schemas.microsoft.com/office/drawing/2014/main" id="{98E98068-BC53-4EF4-902E-AE4B36A1867E}"/>
              </a:ext>
            </a:extLst>
          </p:cNvPr>
          <p:cNvSpPr txBox="1"/>
          <p:nvPr/>
        </p:nvSpPr>
        <p:spPr>
          <a:xfrm>
            <a:off x="165666" y="2173167"/>
            <a:ext cx="10738552" cy="461665"/>
          </a:xfrm>
          <a:prstGeom prst="rect">
            <a:avLst/>
          </a:prstGeom>
          <a:noFill/>
        </p:spPr>
        <p:txBody>
          <a:bodyPr wrap="square">
            <a:spAutoFit/>
          </a:bodyPr>
          <a:lstStyle/>
          <a:p>
            <a:pPr marL="342900" indent="-342900">
              <a:spcBef>
                <a:spcPct val="20000"/>
              </a:spcBef>
              <a:defRPr/>
            </a:pPr>
            <a:r>
              <a:rPr lang="en-US" sz="2400" dirty="0">
                <a:latin typeface="Calibri" panose="020F0502020204030204" pitchFamily="34" charset="0"/>
                <a:ea typeface="ＭＳ Ｐゴシック" pitchFamily="-48" charset="-128"/>
                <a:cs typeface="Calibri" panose="020F0502020204030204" pitchFamily="34" charset="0"/>
              </a:rPr>
              <a:t>Black &amp; </a:t>
            </a:r>
            <a:r>
              <a:rPr lang="en-US" sz="2400" dirty="0" err="1">
                <a:latin typeface="Calibri" panose="020F0502020204030204" pitchFamily="34" charset="0"/>
                <a:ea typeface="ＭＳ Ｐゴシック" pitchFamily="-48" charset="-128"/>
                <a:cs typeface="Calibri" panose="020F0502020204030204" pitchFamily="34" charset="0"/>
              </a:rPr>
              <a:t>Wiliam</a:t>
            </a:r>
            <a:r>
              <a:rPr lang="en-US" sz="2400" dirty="0">
                <a:latin typeface="Calibri" panose="020F0502020204030204" pitchFamily="34" charset="0"/>
                <a:ea typeface="ＭＳ Ｐゴシック" pitchFamily="-48" charset="-128"/>
                <a:cs typeface="Calibri" panose="020F0502020204030204" pitchFamily="34" charset="0"/>
              </a:rPr>
              <a:t> (1998) - </a:t>
            </a:r>
            <a:r>
              <a:rPr lang="en-US" sz="2400" b="0" dirty="0">
                <a:latin typeface="Calibri" panose="020F0502020204030204" pitchFamily="34" charset="0"/>
                <a:ea typeface="ＭＳ Ｐゴシック" pitchFamily="-48" charset="-128"/>
                <a:cs typeface="Calibri" panose="020F0502020204030204" pitchFamily="34" charset="0"/>
                <a:hlinkClick r:id="rId6"/>
              </a:rPr>
              <a:t>Inside the Black Box</a:t>
            </a:r>
            <a:r>
              <a:rPr lang="en-US" sz="2400" b="0" dirty="0">
                <a:latin typeface="Calibri" panose="020F0502020204030204" pitchFamily="34" charset="0"/>
                <a:ea typeface="ＭＳ Ｐゴシック" pitchFamily="-48" charset="-128"/>
                <a:cs typeface="Calibri" panose="020F0502020204030204" pitchFamily="34" charset="0"/>
              </a:rPr>
              <a:t> </a:t>
            </a:r>
          </a:p>
        </p:txBody>
      </p:sp>
      <p:sp>
        <p:nvSpPr>
          <p:cNvPr id="17" name="TextBox 16">
            <a:extLst>
              <a:ext uri="{FF2B5EF4-FFF2-40B4-BE49-F238E27FC236}">
                <a16:creationId xmlns:a16="http://schemas.microsoft.com/office/drawing/2014/main" id="{B85509BA-7894-4909-9E2F-FBC3B2D36A06}"/>
              </a:ext>
            </a:extLst>
          </p:cNvPr>
          <p:cNvSpPr txBox="1"/>
          <p:nvPr/>
        </p:nvSpPr>
        <p:spPr>
          <a:xfrm>
            <a:off x="154305" y="4423367"/>
            <a:ext cx="9650006" cy="461665"/>
          </a:xfrm>
          <a:prstGeom prst="rect">
            <a:avLst/>
          </a:prstGeom>
          <a:noFill/>
        </p:spPr>
        <p:txBody>
          <a:bodyPr wrap="square">
            <a:spAutoFit/>
          </a:bodyPr>
          <a:lstStyle/>
          <a:p>
            <a:r>
              <a:rPr lang="en-GB" sz="2400" dirty="0"/>
              <a:t>John Hattie (2017) - </a:t>
            </a:r>
            <a:r>
              <a:rPr lang="en-GB" sz="2400" dirty="0">
                <a:hlinkClick r:id="rId7"/>
              </a:rPr>
              <a:t>Types and Purposes of Feedback</a:t>
            </a:r>
            <a:r>
              <a:rPr lang="en-GB" sz="2400" dirty="0"/>
              <a:t> </a:t>
            </a:r>
            <a:r>
              <a:rPr lang="en-GB" dirty="0"/>
              <a:t>(5 minute video clip)</a:t>
            </a:r>
            <a:endParaRPr lang="en-GB" sz="1600" dirty="0"/>
          </a:p>
        </p:txBody>
      </p:sp>
      <p:sp>
        <p:nvSpPr>
          <p:cNvPr id="18" name="TextBox 17">
            <a:extLst>
              <a:ext uri="{FF2B5EF4-FFF2-40B4-BE49-F238E27FC236}">
                <a16:creationId xmlns:a16="http://schemas.microsoft.com/office/drawing/2014/main" id="{F6905547-6D04-4A7C-8056-70BC0FCD76D0}"/>
              </a:ext>
            </a:extLst>
          </p:cNvPr>
          <p:cNvSpPr txBox="1"/>
          <p:nvPr/>
        </p:nvSpPr>
        <p:spPr>
          <a:xfrm>
            <a:off x="165666" y="6028066"/>
            <a:ext cx="10841424" cy="461665"/>
          </a:xfrm>
          <a:prstGeom prst="rect">
            <a:avLst/>
          </a:prstGeom>
          <a:noFill/>
        </p:spPr>
        <p:txBody>
          <a:bodyPr wrap="square">
            <a:spAutoFit/>
          </a:bodyPr>
          <a:lstStyle/>
          <a:p>
            <a:pPr fontAlgn="base"/>
            <a:r>
              <a:rPr lang="en-GB" sz="2400" i="0" u="none" strike="noStrike" dirty="0">
                <a:effectLst/>
                <a:latin typeface="Calibri" panose="020F0502020204030204" pitchFamily="34" charset="0"/>
                <a:cs typeface="Calibri" panose="020F0502020204030204" pitchFamily="34" charset="0"/>
              </a:rPr>
              <a:t>Ron Berger - </a:t>
            </a:r>
            <a:r>
              <a:rPr lang="en-GB" sz="2400" i="0" u="none" strike="noStrike" dirty="0">
                <a:effectLst/>
                <a:latin typeface="Calibri" panose="020F0502020204030204" pitchFamily="34" charset="0"/>
                <a:cs typeface="Calibri" panose="020F0502020204030204" pitchFamily="34" charset="0"/>
                <a:hlinkClick r:id="rId8"/>
              </a:rPr>
              <a:t>Story of Austin’s Butterfly - Critique and Feedback</a:t>
            </a:r>
            <a:r>
              <a:rPr lang="en-GB" sz="2400" i="0" u="none" strike="noStrike" dirty="0">
                <a:effectLst/>
                <a:latin typeface="Calibri" panose="020F0502020204030204" pitchFamily="34" charset="0"/>
                <a:cs typeface="Calibri" panose="020F0502020204030204" pitchFamily="34" charset="0"/>
              </a:rPr>
              <a:t> </a:t>
            </a:r>
            <a:r>
              <a:rPr lang="en-GB" i="0" u="none" strike="noStrike" dirty="0">
                <a:effectLst/>
                <a:latin typeface="Calibri" panose="020F0502020204030204" pitchFamily="34" charset="0"/>
                <a:cs typeface="Calibri" panose="020F0502020204030204" pitchFamily="34" charset="0"/>
              </a:rPr>
              <a:t>(7 minute video clip)</a:t>
            </a:r>
            <a:endParaRPr lang="en-US" sz="2400" i="0" dirty="0">
              <a:solidFill>
                <a:srgbClr val="000000"/>
              </a:solidFill>
              <a:effectLst/>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6441E742-D5E6-4A75-8CD8-EADCA1B9F58D}"/>
              </a:ext>
            </a:extLst>
          </p:cNvPr>
          <p:cNvSpPr txBox="1"/>
          <p:nvPr/>
        </p:nvSpPr>
        <p:spPr>
          <a:xfrm>
            <a:off x="154305" y="5562334"/>
            <a:ext cx="11302365" cy="461665"/>
          </a:xfrm>
          <a:prstGeom prst="rect">
            <a:avLst/>
          </a:prstGeom>
          <a:noFill/>
        </p:spPr>
        <p:txBody>
          <a:bodyPr wrap="square">
            <a:spAutoFit/>
          </a:bodyPr>
          <a:lstStyle/>
          <a:p>
            <a:r>
              <a:rPr lang="en-US" sz="2400" i="0" dirty="0">
                <a:solidFill>
                  <a:srgbClr val="000000"/>
                </a:solidFill>
                <a:effectLst/>
                <a:latin typeface="Calibri" panose="020F0502020204030204" pitchFamily="34" charset="0"/>
                <a:cs typeface="Calibri" panose="020F0502020204030204" pitchFamily="34" charset="0"/>
              </a:rPr>
              <a:t>TED Talks with Nick Coles (2019) - </a:t>
            </a:r>
            <a:r>
              <a:rPr lang="en-US" sz="2400" i="0" dirty="0">
                <a:solidFill>
                  <a:srgbClr val="000000"/>
                </a:solidFill>
                <a:effectLst/>
                <a:latin typeface="Calibri" panose="020F0502020204030204" pitchFamily="34" charset="0"/>
                <a:cs typeface="Calibri" panose="020F0502020204030204" pitchFamily="34" charset="0"/>
                <a:hlinkClick r:id="rId9"/>
              </a:rPr>
              <a:t>Effective Feedback without Marking</a:t>
            </a:r>
            <a:r>
              <a:rPr lang="en-US" sz="2400" i="0" dirty="0">
                <a:solidFill>
                  <a:srgbClr val="000000"/>
                </a:solidFill>
                <a:effectLst/>
                <a:latin typeface="Calibri" panose="020F0502020204030204" pitchFamily="34" charset="0"/>
                <a:cs typeface="Calibri" panose="020F0502020204030204" pitchFamily="34" charset="0"/>
              </a:rPr>
              <a:t> </a:t>
            </a:r>
            <a:r>
              <a:rPr lang="en-US" i="0" dirty="0">
                <a:solidFill>
                  <a:srgbClr val="000000"/>
                </a:solidFill>
                <a:effectLst/>
                <a:latin typeface="Calibri" panose="020F0502020204030204" pitchFamily="34" charset="0"/>
                <a:cs typeface="Calibri" panose="020F0502020204030204" pitchFamily="34" charset="0"/>
              </a:rPr>
              <a:t>(23 minute video clip)</a:t>
            </a:r>
            <a:endParaRPr lang="en-GB" sz="2000" dirty="0">
              <a:solidFill>
                <a:srgbClr val="0070C0"/>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C6A1C151-502D-4B40-B01F-011F77CDDA29}"/>
              </a:ext>
            </a:extLst>
          </p:cNvPr>
          <p:cNvSpPr txBox="1"/>
          <p:nvPr/>
        </p:nvSpPr>
        <p:spPr>
          <a:xfrm>
            <a:off x="165666" y="3860817"/>
            <a:ext cx="11721535" cy="461665"/>
          </a:xfrm>
          <a:prstGeom prst="rect">
            <a:avLst/>
          </a:prstGeom>
          <a:noFill/>
        </p:spPr>
        <p:txBody>
          <a:bodyPr wrap="square">
            <a:spAutoFit/>
          </a:bodyPr>
          <a:lstStyle/>
          <a:p>
            <a:r>
              <a:rPr lang="en-GB" sz="2400" dirty="0"/>
              <a:t>Summary of Hattie and Timperley research </a:t>
            </a:r>
            <a:r>
              <a:rPr lang="en-GB" sz="2400" i="1" dirty="0"/>
              <a:t>- </a:t>
            </a:r>
            <a:r>
              <a:rPr lang="en-GB" sz="2400" dirty="0">
                <a:hlinkClick r:id="rId10"/>
              </a:rPr>
              <a:t>The Power of Feedback </a:t>
            </a:r>
            <a:r>
              <a:rPr lang="en-GB" dirty="0"/>
              <a:t>(4 minute video clip)</a:t>
            </a:r>
            <a:endParaRPr lang="en-GB" sz="2400" dirty="0"/>
          </a:p>
        </p:txBody>
      </p:sp>
      <p:sp>
        <p:nvSpPr>
          <p:cNvPr id="21" name="TextBox 20">
            <a:extLst>
              <a:ext uri="{FF2B5EF4-FFF2-40B4-BE49-F238E27FC236}">
                <a16:creationId xmlns:a16="http://schemas.microsoft.com/office/drawing/2014/main" id="{E4988F65-6E8A-42B1-A6E3-4B812739BBC7}"/>
              </a:ext>
            </a:extLst>
          </p:cNvPr>
          <p:cNvSpPr txBox="1"/>
          <p:nvPr/>
        </p:nvSpPr>
        <p:spPr>
          <a:xfrm>
            <a:off x="154305" y="3298267"/>
            <a:ext cx="8767381" cy="461665"/>
          </a:xfrm>
          <a:prstGeom prst="rect">
            <a:avLst/>
          </a:prstGeom>
          <a:noFill/>
        </p:spPr>
        <p:txBody>
          <a:bodyPr wrap="square">
            <a:spAutoFit/>
          </a:bodyPr>
          <a:lstStyle/>
          <a:p>
            <a:r>
              <a:rPr lang="en-GB" sz="2400" dirty="0"/>
              <a:t>John Hattie and Helen Timperley (2007)</a:t>
            </a:r>
            <a:r>
              <a:rPr lang="en-GB" sz="2400" b="1" dirty="0"/>
              <a:t> - </a:t>
            </a:r>
            <a:r>
              <a:rPr lang="en-GB" sz="2400" dirty="0">
                <a:hlinkClick r:id="rId11"/>
              </a:rPr>
              <a:t>The Power of Feedback</a:t>
            </a:r>
            <a:endParaRPr lang="en-GB" sz="2000" dirty="0"/>
          </a:p>
        </p:txBody>
      </p:sp>
      <p:sp>
        <p:nvSpPr>
          <p:cNvPr id="22" name="TextBox 21">
            <a:extLst>
              <a:ext uri="{FF2B5EF4-FFF2-40B4-BE49-F238E27FC236}">
                <a16:creationId xmlns:a16="http://schemas.microsoft.com/office/drawing/2014/main" id="{EF934DC1-5408-483B-9F8D-475C0C8AAF08}"/>
              </a:ext>
            </a:extLst>
          </p:cNvPr>
          <p:cNvSpPr txBox="1"/>
          <p:nvPr/>
        </p:nvSpPr>
        <p:spPr>
          <a:xfrm>
            <a:off x="154305" y="5002221"/>
            <a:ext cx="10355579" cy="461665"/>
          </a:xfrm>
          <a:prstGeom prst="rect">
            <a:avLst/>
          </a:prstGeom>
          <a:noFill/>
        </p:spPr>
        <p:txBody>
          <a:bodyPr wrap="square">
            <a:spAutoFit/>
          </a:bodyPr>
          <a:lstStyle/>
          <a:p>
            <a:pPr>
              <a:spcBef>
                <a:spcPts val="0"/>
              </a:spcBef>
              <a:buFont typeface="Arial" panose="020B0604020202020204" pitchFamily="34" charset="0"/>
              <a:buNone/>
            </a:pPr>
            <a:r>
              <a:rPr lang="en-GB" sz="2400" dirty="0">
                <a:latin typeface="Calibri" panose="020F0502020204030204" pitchFamily="34" charset="0"/>
                <a:cs typeface="Calibri" panose="020F0502020204030204" pitchFamily="34" charset="0"/>
              </a:rPr>
              <a:t>Shirley Clark (2013) - </a:t>
            </a:r>
            <a:r>
              <a:rPr lang="en-GB" sz="2400" dirty="0">
                <a:latin typeface="Calibri" panose="020F0502020204030204" pitchFamily="34" charset="0"/>
                <a:cs typeface="Calibri" panose="020F0502020204030204" pitchFamily="34" charset="0"/>
                <a:hlinkClick r:id="rId12"/>
              </a:rPr>
              <a:t>Shirley Clarke video on feedback</a:t>
            </a:r>
            <a:r>
              <a:rPr lang="en-GB" sz="2400" dirty="0">
                <a:latin typeface="Calibri" panose="020F0502020204030204" pitchFamily="34" charset="0"/>
                <a:cs typeface="Calibri" panose="020F0502020204030204" pitchFamily="34" charset="0"/>
              </a:rPr>
              <a:t> </a:t>
            </a:r>
            <a:r>
              <a:rPr lang="en-GB" sz="1800" dirty="0">
                <a:latin typeface="Calibri" panose="020F0502020204030204" pitchFamily="34" charset="0"/>
                <a:cs typeface="Calibri" panose="020F0502020204030204" pitchFamily="34" charset="0"/>
              </a:rPr>
              <a:t>(8 minute video clip)</a:t>
            </a:r>
            <a:endParaRPr lang="en-GB" sz="1800" dirty="0">
              <a:solidFill>
                <a:srgbClr val="00B0F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195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08AD0A-3A12-4949-8506-CA1F986A8F9E}"/>
              </a:ext>
            </a:extLst>
          </p:cNvPr>
          <p:cNvSpPr txBox="1"/>
          <p:nvPr/>
        </p:nvSpPr>
        <p:spPr>
          <a:xfrm>
            <a:off x="653143" y="316039"/>
            <a:ext cx="4267200" cy="830997"/>
          </a:xfrm>
          <a:prstGeom prst="rect">
            <a:avLst/>
          </a:prstGeom>
          <a:noFill/>
        </p:spPr>
        <p:txBody>
          <a:bodyPr wrap="square" rtlCol="0">
            <a:spAutoFit/>
          </a:bodyPr>
          <a:lstStyle/>
          <a:p>
            <a:r>
              <a:rPr lang="en-GB" sz="4800" b="1" dirty="0"/>
              <a:t>Aims</a:t>
            </a:r>
          </a:p>
        </p:txBody>
      </p:sp>
      <p:sp>
        <p:nvSpPr>
          <p:cNvPr id="4" name="TextBox 3">
            <a:extLst>
              <a:ext uri="{FF2B5EF4-FFF2-40B4-BE49-F238E27FC236}">
                <a16:creationId xmlns:a16="http://schemas.microsoft.com/office/drawing/2014/main" id="{35BA3C49-0B3C-4A19-B3B7-C32EE423390F}"/>
              </a:ext>
            </a:extLst>
          </p:cNvPr>
          <p:cNvSpPr txBox="1"/>
          <p:nvPr/>
        </p:nvSpPr>
        <p:spPr>
          <a:xfrm>
            <a:off x="653143" y="1362718"/>
            <a:ext cx="10925447" cy="5078313"/>
          </a:xfrm>
          <a:prstGeom prst="rect">
            <a:avLst/>
          </a:prstGeom>
          <a:noFill/>
        </p:spPr>
        <p:txBody>
          <a:bodyPr wrap="square" rtlCol="0">
            <a:spAutoFit/>
          </a:bodyPr>
          <a:lstStyle/>
          <a:p>
            <a:r>
              <a:rPr lang="en-GB" sz="3600" dirty="0"/>
              <a:t>To develop an understanding of the importance of feedback and explore the relationship between success criteria and effective feedback. </a:t>
            </a:r>
          </a:p>
          <a:p>
            <a:endParaRPr lang="en-GB" sz="3600" dirty="0"/>
          </a:p>
          <a:p>
            <a:r>
              <a:rPr lang="en-GB" sz="3600" dirty="0"/>
              <a:t>To identify key features of effective, high-quality feedback and next steps. </a:t>
            </a:r>
          </a:p>
          <a:p>
            <a:endParaRPr lang="en-GB" sz="3600" dirty="0"/>
          </a:p>
          <a:p>
            <a:r>
              <a:rPr lang="en-GB" sz="3600" dirty="0"/>
              <a:t>To consider existing practice and identify areas for improvement. </a:t>
            </a:r>
          </a:p>
        </p:txBody>
      </p:sp>
      <p:pic>
        <p:nvPicPr>
          <p:cNvPr id="5" name="Graphic 4" descr="Bullseye with solid fill">
            <a:extLst>
              <a:ext uri="{FF2B5EF4-FFF2-40B4-BE49-F238E27FC236}">
                <a16:creationId xmlns:a16="http://schemas.microsoft.com/office/drawing/2014/main" id="{5E3430C7-4D26-42D6-9D4B-5A7114B0D7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82146" y="100356"/>
            <a:ext cx="1340695" cy="1340695"/>
          </a:xfrm>
          <a:prstGeom prst="rect">
            <a:avLst/>
          </a:prstGeom>
        </p:spPr>
      </p:pic>
    </p:spTree>
    <p:extLst>
      <p:ext uri="{BB962C8B-B14F-4D97-AF65-F5344CB8AC3E}">
        <p14:creationId xmlns:p14="http://schemas.microsoft.com/office/powerpoint/2010/main" val="2297688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E19E44-D793-4DFD-A72F-27D5F53B73A9}"/>
              </a:ext>
            </a:extLst>
          </p:cNvPr>
          <p:cNvSpPr txBox="1"/>
          <p:nvPr/>
        </p:nvSpPr>
        <p:spPr>
          <a:xfrm>
            <a:off x="340995" y="0"/>
            <a:ext cx="11510010" cy="2123658"/>
          </a:xfrm>
          <a:prstGeom prst="rect">
            <a:avLst/>
          </a:prstGeom>
          <a:noFill/>
        </p:spPr>
        <p:txBody>
          <a:bodyPr wrap="square" rtlCol="0">
            <a:spAutoFit/>
          </a:bodyPr>
          <a:lstStyle/>
          <a:p>
            <a:pPr algn="ctr"/>
            <a:r>
              <a:rPr lang="en-GB" sz="6600" b="1" dirty="0"/>
              <a:t>What do we mean by “formative feedback”?</a:t>
            </a:r>
          </a:p>
        </p:txBody>
      </p:sp>
      <p:sp>
        <p:nvSpPr>
          <p:cNvPr id="10" name="TextBox 9">
            <a:extLst>
              <a:ext uri="{FF2B5EF4-FFF2-40B4-BE49-F238E27FC236}">
                <a16:creationId xmlns:a16="http://schemas.microsoft.com/office/drawing/2014/main" id="{224D3DB8-7216-4844-B88D-306E061F6A3E}"/>
              </a:ext>
            </a:extLst>
          </p:cNvPr>
          <p:cNvSpPr txBox="1"/>
          <p:nvPr/>
        </p:nvSpPr>
        <p:spPr>
          <a:xfrm>
            <a:off x="1" y="2380306"/>
            <a:ext cx="12192000" cy="3046988"/>
          </a:xfrm>
          <a:prstGeom prst="rect">
            <a:avLst/>
          </a:prstGeom>
          <a:noFill/>
        </p:spPr>
        <p:txBody>
          <a:bodyPr wrap="square">
            <a:spAutoFit/>
          </a:bodyPr>
          <a:lstStyle/>
          <a:p>
            <a:pPr algn="ctr"/>
            <a:r>
              <a:rPr lang="en-US" sz="4800" b="0" dirty="0">
                <a:solidFill>
                  <a:schemeClr val="tx1"/>
                </a:solidFill>
                <a:latin typeface="Calibri" panose="020F0502020204030204" pitchFamily="34" charset="0"/>
                <a:ea typeface="ＭＳ Ｐゴシック" pitchFamily="-48" charset="-128"/>
                <a:cs typeface="Calibri" panose="020F0502020204030204" pitchFamily="34" charset="0"/>
              </a:rPr>
              <a:t>Feedback to any pupil should be about the particular qualities of his or her work, with advice on what he or she can do to improve, and should avoid comparisons with other pupils.</a:t>
            </a:r>
            <a:endParaRPr lang="en-GB" sz="4800" dirty="0"/>
          </a:p>
        </p:txBody>
      </p:sp>
      <p:sp>
        <p:nvSpPr>
          <p:cNvPr id="11" name="TextBox 10">
            <a:extLst>
              <a:ext uri="{FF2B5EF4-FFF2-40B4-BE49-F238E27FC236}">
                <a16:creationId xmlns:a16="http://schemas.microsoft.com/office/drawing/2014/main" id="{915EBBD4-7ED4-485A-9D3C-A6C4A7000761}"/>
              </a:ext>
            </a:extLst>
          </p:cNvPr>
          <p:cNvSpPr txBox="1"/>
          <p:nvPr/>
        </p:nvSpPr>
        <p:spPr>
          <a:xfrm>
            <a:off x="4526283" y="5712186"/>
            <a:ext cx="2605487" cy="769441"/>
          </a:xfrm>
          <a:prstGeom prst="rect">
            <a:avLst/>
          </a:prstGeom>
          <a:noFill/>
        </p:spPr>
        <p:txBody>
          <a:bodyPr wrap="square">
            <a:spAutoFit/>
          </a:bodyPr>
          <a:lstStyle/>
          <a:p>
            <a:pPr marL="342900" indent="-342900" algn="ctr">
              <a:spcBef>
                <a:spcPct val="20000"/>
              </a:spcBef>
              <a:defRPr/>
            </a:pPr>
            <a:r>
              <a:rPr lang="en-US" sz="2000" b="0" dirty="0">
                <a:latin typeface="Calibri" panose="020F0502020204030204" pitchFamily="34" charset="0"/>
                <a:ea typeface="ＭＳ Ｐゴシック" pitchFamily="-48" charset="-128"/>
                <a:cs typeface="Calibri" panose="020F0502020204030204" pitchFamily="34" charset="0"/>
                <a:hlinkClick r:id="rId3"/>
              </a:rPr>
              <a:t>Inside the Black Box</a:t>
            </a:r>
            <a:r>
              <a:rPr lang="en-US" sz="2000" b="0" dirty="0">
                <a:latin typeface="Calibri" panose="020F0502020204030204" pitchFamily="34" charset="0"/>
                <a:ea typeface="ＭＳ Ｐゴシック" pitchFamily="-48" charset="-128"/>
                <a:cs typeface="Calibri" panose="020F0502020204030204" pitchFamily="34" charset="0"/>
              </a:rPr>
              <a:t> </a:t>
            </a:r>
          </a:p>
          <a:p>
            <a:pPr marL="342900" indent="-342900" algn="ctr">
              <a:spcBef>
                <a:spcPct val="20000"/>
              </a:spcBef>
              <a:defRPr/>
            </a:pPr>
            <a:r>
              <a:rPr lang="en-US" sz="2000" b="0" dirty="0">
                <a:latin typeface="Calibri" panose="020F0502020204030204" pitchFamily="34" charset="0"/>
                <a:ea typeface="ＭＳ Ｐゴシック" pitchFamily="-48" charset="-128"/>
                <a:cs typeface="Calibri" panose="020F0502020204030204" pitchFamily="34" charset="0"/>
              </a:rPr>
              <a:t>Black &amp; </a:t>
            </a:r>
            <a:r>
              <a:rPr lang="en-US" sz="2000" b="0" dirty="0" err="1">
                <a:latin typeface="Calibri" panose="020F0502020204030204" pitchFamily="34" charset="0"/>
                <a:ea typeface="ＭＳ Ｐゴシック" pitchFamily="-48" charset="-128"/>
                <a:cs typeface="Calibri" panose="020F0502020204030204" pitchFamily="34" charset="0"/>
              </a:rPr>
              <a:t>Wiliam</a:t>
            </a:r>
            <a:r>
              <a:rPr lang="en-US" sz="2000" b="0" dirty="0">
                <a:latin typeface="Calibri" panose="020F0502020204030204" pitchFamily="34" charset="0"/>
                <a:ea typeface="ＭＳ Ｐゴシック" pitchFamily="-48" charset="-128"/>
                <a:cs typeface="Calibri" panose="020F0502020204030204" pitchFamily="34" charset="0"/>
              </a:rPr>
              <a:t> (1998)</a:t>
            </a:r>
          </a:p>
        </p:txBody>
      </p:sp>
    </p:spTree>
    <p:extLst>
      <p:ext uri="{BB962C8B-B14F-4D97-AF65-F5344CB8AC3E}">
        <p14:creationId xmlns:p14="http://schemas.microsoft.com/office/powerpoint/2010/main" val="366971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65AB9C-11A9-4CED-B439-7799EFBE3234}"/>
              </a:ext>
            </a:extLst>
          </p:cNvPr>
          <p:cNvSpPr txBox="1"/>
          <p:nvPr/>
        </p:nvSpPr>
        <p:spPr>
          <a:xfrm>
            <a:off x="0" y="0"/>
            <a:ext cx="12192000" cy="677108"/>
          </a:xfrm>
          <a:prstGeom prst="rect">
            <a:avLst/>
          </a:prstGeom>
          <a:noFill/>
        </p:spPr>
        <p:txBody>
          <a:bodyPr wrap="square" rtlCol="0">
            <a:spAutoFit/>
          </a:bodyPr>
          <a:lstStyle/>
          <a:p>
            <a:pPr algn="ctr"/>
            <a:r>
              <a:rPr lang="en-GB" sz="3800" b="1" dirty="0"/>
              <a:t>All formative assessment should include these 3 elements</a:t>
            </a:r>
          </a:p>
        </p:txBody>
      </p:sp>
      <p:pic>
        <p:nvPicPr>
          <p:cNvPr id="1028" name="Picture 4" descr="Free Vector | Hand building a bridge">
            <a:extLst>
              <a:ext uri="{FF2B5EF4-FFF2-40B4-BE49-F238E27FC236}">
                <a16:creationId xmlns:a16="http://schemas.microsoft.com/office/drawing/2014/main" id="{3908502D-BB8B-4708-B291-A8F3B989EE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2780"/>
            <a:ext cx="12192000" cy="62252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34FD8EB-5B7C-47AD-9B83-23FC56C90452}"/>
              </a:ext>
            </a:extLst>
          </p:cNvPr>
          <p:cNvSpPr txBox="1"/>
          <p:nvPr/>
        </p:nvSpPr>
        <p:spPr>
          <a:xfrm>
            <a:off x="0" y="3059208"/>
            <a:ext cx="3482350" cy="1077218"/>
          </a:xfrm>
          <a:prstGeom prst="rect">
            <a:avLst/>
          </a:prstGeom>
          <a:noFill/>
        </p:spPr>
        <p:txBody>
          <a:bodyPr wrap="square" rtlCol="0">
            <a:spAutoFit/>
          </a:bodyPr>
          <a:lstStyle/>
          <a:p>
            <a:pPr algn="ctr"/>
            <a:r>
              <a:rPr lang="en-GB" sz="3200" b="1" dirty="0">
                <a:latin typeface="Calibri" panose="020F0502020204030204" pitchFamily="34" charset="0"/>
                <a:cs typeface="Calibri" panose="020F0502020204030204" pitchFamily="34" charset="0"/>
              </a:rPr>
              <a:t>Evidence of where they are </a:t>
            </a:r>
            <a:r>
              <a:rPr lang="en-GB" sz="3200" b="1" dirty="0">
                <a:solidFill>
                  <a:srgbClr val="FFFF00"/>
                </a:solidFill>
                <a:latin typeface="Calibri" panose="020F0502020204030204" pitchFamily="34" charset="0"/>
                <a:cs typeface="Calibri" panose="020F0502020204030204" pitchFamily="34" charset="0"/>
              </a:rPr>
              <a:t>now</a:t>
            </a:r>
          </a:p>
        </p:txBody>
      </p:sp>
      <p:sp>
        <p:nvSpPr>
          <p:cNvPr id="7" name="TextBox 6">
            <a:extLst>
              <a:ext uri="{FF2B5EF4-FFF2-40B4-BE49-F238E27FC236}">
                <a16:creationId xmlns:a16="http://schemas.microsoft.com/office/drawing/2014/main" id="{3D069702-CAFA-4C2F-89B3-890CCBC698F8}"/>
              </a:ext>
            </a:extLst>
          </p:cNvPr>
          <p:cNvSpPr txBox="1"/>
          <p:nvPr/>
        </p:nvSpPr>
        <p:spPr>
          <a:xfrm>
            <a:off x="8838084" y="3305429"/>
            <a:ext cx="3482350" cy="584775"/>
          </a:xfrm>
          <a:prstGeom prst="rect">
            <a:avLst/>
          </a:prstGeom>
          <a:noFill/>
        </p:spPr>
        <p:txBody>
          <a:bodyPr wrap="square" rtlCol="0">
            <a:spAutoFit/>
          </a:bodyPr>
          <a:lstStyle/>
          <a:p>
            <a:pPr algn="ctr"/>
            <a:r>
              <a:rPr lang="en-GB" sz="3200" b="1" dirty="0">
                <a:latin typeface="Calibri" panose="020F0502020204030204" pitchFamily="34" charset="0"/>
                <a:cs typeface="Calibri" panose="020F0502020204030204" pitchFamily="34" charset="0"/>
              </a:rPr>
              <a:t>The desired </a:t>
            </a:r>
            <a:r>
              <a:rPr lang="en-GB" sz="3200" b="1" dirty="0">
                <a:solidFill>
                  <a:srgbClr val="FFFF00"/>
                </a:solidFill>
                <a:latin typeface="Calibri" panose="020F0502020204030204" pitchFamily="34" charset="0"/>
                <a:cs typeface="Calibri" panose="020F0502020204030204" pitchFamily="34" charset="0"/>
              </a:rPr>
              <a:t>goal</a:t>
            </a:r>
          </a:p>
        </p:txBody>
      </p:sp>
      <p:sp>
        <p:nvSpPr>
          <p:cNvPr id="8" name="TextBox 7">
            <a:extLst>
              <a:ext uri="{FF2B5EF4-FFF2-40B4-BE49-F238E27FC236}">
                <a16:creationId xmlns:a16="http://schemas.microsoft.com/office/drawing/2014/main" id="{8F72C80F-3A09-4F01-9DDC-357365AD5519}"/>
              </a:ext>
            </a:extLst>
          </p:cNvPr>
          <p:cNvSpPr txBox="1"/>
          <p:nvPr/>
        </p:nvSpPr>
        <p:spPr>
          <a:xfrm>
            <a:off x="3696284" y="5490827"/>
            <a:ext cx="4799432" cy="1077218"/>
          </a:xfrm>
          <a:prstGeom prst="rect">
            <a:avLst/>
          </a:prstGeom>
          <a:noFill/>
        </p:spPr>
        <p:txBody>
          <a:bodyPr wrap="square" rtlCol="0">
            <a:spAutoFit/>
          </a:bodyPr>
          <a:lstStyle/>
          <a:p>
            <a:pPr algn="ctr"/>
            <a:r>
              <a:rPr lang="en-GB" sz="3200" b="1" dirty="0">
                <a:latin typeface="Calibri" panose="020F0502020204030204" pitchFamily="34" charset="0"/>
                <a:cs typeface="Calibri" panose="020F0502020204030204" pitchFamily="34" charset="0"/>
              </a:rPr>
              <a:t>Some understanding of how to </a:t>
            </a:r>
            <a:r>
              <a:rPr lang="en-GB" sz="3200" b="1" dirty="0">
                <a:solidFill>
                  <a:srgbClr val="FFFF00"/>
                </a:solidFill>
                <a:latin typeface="Calibri" panose="020F0502020204030204" pitchFamily="34" charset="0"/>
                <a:cs typeface="Calibri" panose="020F0502020204030204" pitchFamily="34" charset="0"/>
              </a:rPr>
              <a:t>close the gap</a:t>
            </a:r>
          </a:p>
        </p:txBody>
      </p:sp>
    </p:spTree>
    <p:extLst>
      <p:ext uri="{BB962C8B-B14F-4D97-AF65-F5344CB8AC3E}">
        <p14:creationId xmlns:p14="http://schemas.microsoft.com/office/powerpoint/2010/main" val="95497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65AB9C-11A9-4CED-B439-7799EFBE3234}"/>
              </a:ext>
            </a:extLst>
          </p:cNvPr>
          <p:cNvSpPr txBox="1"/>
          <p:nvPr/>
        </p:nvSpPr>
        <p:spPr>
          <a:xfrm>
            <a:off x="340995" y="0"/>
            <a:ext cx="11510010" cy="861774"/>
          </a:xfrm>
          <a:prstGeom prst="rect">
            <a:avLst/>
          </a:prstGeom>
          <a:noFill/>
        </p:spPr>
        <p:txBody>
          <a:bodyPr wrap="square" rtlCol="0">
            <a:spAutoFit/>
          </a:bodyPr>
          <a:lstStyle/>
          <a:p>
            <a:pPr algn="ctr"/>
            <a:r>
              <a:rPr lang="en-GB" sz="5000" b="1" dirty="0"/>
              <a:t>Characteristics of formative feedback</a:t>
            </a:r>
          </a:p>
        </p:txBody>
      </p:sp>
      <p:sp>
        <p:nvSpPr>
          <p:cNvPr id="3" name="Rectangle 2">
            <a:extLst>
              <a:ext uri="{FF2B5EF4-FFF2-40B4-BE49-F238E27FC236}">
                <a16:creationId xmlns:a16="http://schemas.microsoft.com/office/drawing/2014/main" id="{504E2B27-C317-4804-8962-C5ACE2EA5D78}"/>
              </a:ext>
            </a:extLst>
          </p:cNvPr>
          <p:cNvSpPr/>
          <p:nvPr/>
        </p:nvSpPr>
        <p:spPr>
          <a:xfrm>
            <a:off x="0" y="1328425"/>
            <a:ext cx="12191999" cy="4201150"/>
          </a:xfrm>
          <a:prstGeom prst="rect">
            <a:avLst/>
          </a:prstGeom>
          <a:noFill/>
        </p:spPr>
        <p:txBody>
          <a:bodyPr wrap="square">
            <a:spAutoFit/>
          </a:bodyPr>
          <a:lstStyle/>
          <a:p>
            <a:pPr marL="176213" lvl="1" algn="ctr">
              <a:spcAft>
                <a:spcPts val="1800"/>
              </a:spcAft>
              <a:defRPr/>
            </a:pPr>
            <a:r>
              <a:rPr lang="en-GB" altLang="en-US" sz="3200" dirty="0">
                <a:latin typeface="Calibri" panose="020F0502020204030204" pitchFamily="34" charset="0"/>
              </a:rPr>
              <a:t>Feedback should reference back to the </a:t>
            </a:r>
            <a:r>
              <a:rPr lang="en-GB" altLang="en-US" sz="3200" b="1" dirty="0">
                <a:solidFill>
                  <a:srgbClr val="9933FF"/>
                </a:solidFill>
                <a:latin typeface="Calibri" panose="020F0502020204030204" pitchFamily="34" charset="0"/>
              </a:rPr>
              <a:t>success criteria. </a:t>
            </a:r>
          </a:p>
          <a:p>
            <a:pPr marL="176213" lvl="1" algn="ctr">
              <a:spcAft>
                <a:spcPts val="1800"/>
              </a:spcAft>
              <a:defRPr/>
            </a:pPr>
            <a:r>
              <a:rPr lang="en-GB" altLang="en-US" sz="3200" dirty="0">
                <a:latin typeface="Calibri" panose="020F0502020204030204" pitchFamily="34" charset="0"/>
              </a:rPr>
              <a:t>It should clearly state </a:t>
            </a:r>
            <a:r>
              <a:rPr lang="en-GB" altLang="en-US" sz="3200" b="1" dirty="0">
                <a:solidFill>
                  <a:srgbClr val="00B050"/>
                </a:solidFill>
                <a:latin typeface="Calibri" panose="020F0502020204030204" pitchFamily="34" charset="0"/>
              </a:rPr>
              <a:t>areas of strength.</a:t>
            </a:r>
          </a:p>
          <a:p>
            <a:pPr marL="176213" lvl="1" algn="ctr">
              <a:spcAft>
                <a:spcPts val="1800"/>
              </a:spcAft>
              <a:defRPr/>
            </a:pPr>
            <a:r>
              <a:rPr lang="en-GB" altLang="en-US" sz="3200" dirty="0">
                <a:latin typeface="Calibri" panose="020F0502020204030204" pitchFamily="34" charset="0"/>
              </a:rPr>
              <a:t>Feedback should give </a:t>
            </a:r>
            <a:r>
              <a:rPr lang="en-GB" altLang="en-US" sz="3200" b="1" dirty="0">
                <a:solidFill>
                  <a:schemeClr val="accent6">
                    <a:lumMod val="75000"/>
                  </a:schemeClr>
                </a:solidFill>
                <a:latin typeface="Calibri" panose="020F0502020204030204" pitchFamily="34" charset="0"/>
              </a:rPr>
              <a:t>direction on how to improve.</a:t>
            </a:r>
          </a:p>
          <a:p>
            <a:pPr marL="176213" lvl="1" algn="ctr">
              <a:spcAft>
                <a:spcPts val="1800"/>
              </a:spcAft>
              <a:defRPr/>
            </a:pPr>
            <a:r>
              <a:rPr lang="en-GB" altLang="en-US" sz="3200" dirty="0">
                <a:latin typeface="Calibri" panose="020F0502020204030204" pitchFamily="34" charset="0"/>
              </a:rPr>
              <a:t>It should use </a:t>
            </a:r>
            <a:r>
              <a:rPr lang="en-GB" altLang="en-US" sz="3200" b="1" dirty="0">
                <a:solidFill>
                  <a:srgbClr val="FF66CC"/>
                </a:solidFill>
                <a:latin typeface="Calibri" panose="020F0502020204030204" pitchFamily="34" charset="0"/>
              </a:rPr>
              <a:t>age and stage appropriate </a:t>
            </a:r>
            <a:r>
              <a:rPr lang="en-GB" altLang="en-US" sz="3200" dirty="0">
                <a:latin typeface="Calibri" panose="020F0502020204030204" pitchFamily="34" charset="0"/>
              </a:rPr>
              <a:t>language.</a:t>
            </a:r>
          </a:p>
          <a:p>
            <a:pPr marL="176213" lvl="1" algn="ctr">
              <a:spcAft>
                <a:spcPts val="1800"/>
              </a:spcAft>
              <a:defRPr/>
            </a:pPr>
            <a:r>
              <a:rPr lang="en-GB" altLang="en-US" sz="3200" dirty="0">
                <a:latin typeface="Calibri" panose="020F0502020204030204" pitchFamily="34" charset="0"/>
              </a:rPr>
              <a:t>It should be appropriately </a:t>
            </a:r>
            <a:r>
              <a:rPr lang="en-GB" altLang="en-US" sz="3200" b="1" dirty="0">
                <a:solidFill>
                  <a:srgbClr val="0070C0"/>
                </a:solidFill>
                <a:latin typeface="Calibri" panose="020F0502020204030204" pitchFamily="34" charset="0"/>
              </a:rPr>
              <a:t>timed, </a:t>
            </a:r>
            <a:r>
              <a:rPr lang="en-GB" altLang="en-US" sz="3200" dirty="0">
                <a:latin typeface="Calibri" panose="020F0502020204030204" pitchFamily="34" charset="0"/>
              </a:rPr>
              <a:t>based on </a:t>
            </a:r>
            <a:r>
              <a:rPr lang="en-GB" altLang="en-US" sz="3200" b="1" dirty="0">
                <a:solidFill>
                  <a:srgbClr val="0070C0"/>
                </a:solidFill>
                <a:latin typeface="Calibri" panose="020F0502020204030204" pitchFamily="34" charset="0"/>
              </a:rPr>
              <a:t>observation of learning.</a:t>
            </a:r>
          </a:p>
          <a:p>
            <a:pPr marL="176213" lvl="1" algn="ctr">
              <a:spcAft>
                <a:spcPts val="1800"/>
              </a:spcAft>
              <a:defRPr/>
            </a:pPr>
            <a:r>
              <a:rPr lang="en-GB" altLang="en-US" sz="3200" dirty="0">
                <a:latin typeface="Calibri" panose="020F0502020204030204" pitchFamily="34" charset="0"/>
              </a:rPr>
              <a:t>Time should be given for the </a:t>
            </a:r>
            <a:r>
              <a:rPr lang="en-GB" altLang="en-US" sz="3200" b="1" dirty="0">
                <a:solidFill>
                  <a:srgbClr val="FF0000"/>
                </a:solidFill>
                <a:latin typeface="Calibri" panose="020F0502020204030204" pitchFamily="34" charset="0"/>
              </a:rPr>
              <a:t>learner to reflect </a:t>
            </a:r>
            <a:r>
              <a:rPr lang="en-GB" altLang="en-US" sz="3200" dirty="0">
                <a:latin typeface="Calibri" panose="020F0502020204030204" pitchFamily="34" charset="0"/>
              </a:rPr>
              <a:t>and</a:t>
            </a:r>
            <a:r>
              <a:rPr lang="en-GB" altLang="en-US" sz="3200" b="1" dirty="0">
                <a:solidFill>
                  <a:srgbClr val="FF0000"/>
                </a:solidFill>
                <a:latin typeface="Calibri" panose="020F0502020204030204" pitchFamily="34" charset="0"/>
              </a:rPr>
              <a:t> act upon feedback.</a:t>
            </a:r>
          </a:p>
        </p:txBody>
      </p:sp>
    </p:spTree>
    <p:extLst>
      <p:ext uri="{BB962C8B-B14F-4D97-AF65-F5344CB8AC3E}">
        <p14:creationId xmlns:p14="http://schemas.microsoft.com/office/powerpoint/2010/main" val="1040917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Impact on Learning - The importance of feedback">
            <a:hlinkClick r:id="" action="ppaction://media"/>
            <a:extLst>
              <a:ext uri="{FF2B5EF4-FFF2-40B4-BE49-F238E27FC236}">
                <a16:creationId xmlns:a16="http://schemas.microsoft.com/office/drawing/2014/main" id="{F422691E-E676-4368-ADB9-AE52DEBB625D}"/>
              </a:ext>
            </a:extLst>
          </p:cNvPr>
          <p:cNvPicPr>
            <a:picLocks noRot="1" noChangeAspect="1"/>
          </p:cNvPicPr>
          <p:nvPr>
            <a:videoFile r:link="rId1"/>
          </p:nvPr>
        </p:nvPicPr>
        <p:blipFill>
          <a:blip r:embed="rId4"/>
          <a:stretch>
            <a:fillRect/>
          </a:stretch>
        </p:blipFill>
        <p:spPr>
          <a:xfrm>
            <a:off x="696595" y="185420"/>
            <a:ext cx="10798810" cy="6101328"/>
          </a:xfrm>
          <a:prstGeom prst="rect">
            <a:avLst/>
          </a:prstGeom>
        </p:spPr>
      </p:pic>
      <p:sp>
        <p:nvSpPr>
          <p:cNvPr id="4" name="TextBox 3">
            <a:extLst>
              <a:ext uri="{FF2B5EF4-FFF2-40B4-BE49-F238E27FC236}">
                <a16:creationId xmlns:a16="http://schemas.microsoft.com/office/drawing/2014/main" id="{5676247F-17A7-4398-A043-782334F12A51}"/>
              </a:ext>
            </a:extLst>
          </p:cNvPr>
          <p:cNvSpPr txBox="1"/>
          <p:nvPr/>
        </p:nvSpPr>
        <p:spPr>
          <a:xfrm>
            <a:off x="696594" y="6303248"/>
            <a:ext cx="7132955" cy="369332"/>
          </a:xfrm>
          <a:prstGeom prst="rect">
            <a:avLst/>
          </a:prstGeom>
          <a:noFill/>
        </p:spPr>
        <p:txBody>
          <a:bodyPr wrap="square">
            <a:spAutoFit/>
          </a:bodyPr>
          <a:lstStyle/>
          <a:p>
            <a:r>
              <a:rPr lang="en-GB" dirty="0">
                <a:hlinkClick r:id="rId5"/>
              </a:rPr>
              <a:t>Impact on Learning - The importance of feedback </a:t>
            </a:r>
            <a:r>
              <a:rPr lang="en-GB" dirty="0"/>
              <a:t>- John Hattie (2015)</a:t>
            </a:r>
          </a:p>
        </p:txBody>
      </p:sp>
    </p:spTree>
    <p:extLst>
      <p:ext uri="{BB962C8B-B14F-4D97-AF65-F5344CB8AC3E}">
        <p14:creationId xmlns:p14="http://schemas.microsoft.com/office/powerpoint/2010/main" val="204655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AF428F-F22D-46A4-BB8E-5DDA5532882E}"/>
              </a:ext>
            </a:extLst>
          </p:cNvPr>
          <p:cNvSpPr txBox="1"/>
          <p:nvPr/>
        </p:nvSpPr>
        <p:spPr>
          <a:xfrm>
            <a:off x="340995" y="0"/>
            <a:ext cx="11510010" cy="1107996"/>
          </a:xfrm>
          <a:prstGeom prst="rect">
            <a:avLst/>
          </a:prstGeom>
          <a:noFill/>
        </p:spPr>
        <p:txBody>
          <a:bodyPr wrap="square" rtlCol="0">
            <a:spAutoFit/>
          </a:bodyPr>
          <a:lstStyle/>
          <a:p>
            <a:pPr algn="ctr"/>
            <a:r>
              <a:rPr lang="en-GB" sz="6600" b="1" dirty="0"/>
              <a:t>Why is feedback important?</a:t>
            </a:r>
          </a:p>
        </p:txBody>
      </p:sp>
      <p:sp>
        <p:nvSpPr>
          <p:cNvPr id="3" name="TextBox 2">
            <a:extLst>
              <a:ext uri="{FF2B5EF4-FFF2-40B4-BE49-F238E27FC236}">
                <a16:creationId xmlns:a16="http://schemas.microsoft.com/office/drawing/2014/main" id="{0E0F7A1C-DD59-417D-BCC9-2C41919AEE8C}"/>
              </a:ext>
            </a:extLst>
          </p:cNvPr>
          <p:cNvSpPr txBox="1"/>
          <p:nvPr/>
        </p:nvSpPr>
        <p:spPr>
          <a:xfrm>
            <a:off x="238126" y="1107996"/>
            <a:ext cx="11612879" cy="5262979"/>
          </a:xfrm>
          <a:prstGeom prst="rect">
            <a:avLst/>
          </a:prstGeom>
          <a:noFill/>
        </p:spPr>
        <p:txBody>
          <a:bodyPr wrap="square">
            <a:spAutoFit/>
          </a:bodyPr>
          <a:lstStyle/>
          <a:p>
            <a:pPr algn="l" rtl="0" fontAlgn="base"/>
            <a:r>
              <a:rPr lang="en-GB" sz="2800" b="0" i="0" u="none" strike="noStrike" dirty="0">
                <a:solidFill>
                  <a:srgbClr val="000000"/>
                </a:solidFill>
                <a:effectLst/>
                <a:latin typeface="Calibri" panose="020F0502020204030204" pitchFamily="34" charset="0"/>
                <a:cs typeface="Calibri" panose="020F0502020204030204" pitchFamily="34" charset="0"/>
              </a:rPr>
              <a:t>Ensures learners are clear about </a:t>
            </a:r>
            <a:r>
              <a:rPr lang="en-GB" sz="2800" b="1" i="0" u="none" strike="noStrike" dirty="0">
                <a:solidFill>
                  <a:srgbClr val="00B0F0"/>
                </a:solidFill>
                <a:effectLst/>
                <a:latin typeface="Calibri" panose="020F0502020204030204" pitchFamily="34" charset="0"/>
                <a:cs typeface="Calibri" panose="020F0502020204030204" pitchFamily="34" charset="0"/>
              </a:rPr>
              <a:t>what they have done well </a:t>
            </a:r>
            <a:r>
              <a:rPr lang="en-GB" sz="2800" b="0" i="0" u="none" strike="noStrike" dirty="0">
                <a:solidFill>
                  <a:srgbClr val="000000"/>
                </a:solidFill>
                <a:effectLst/>
                <a:latin typeface="Calibri" panose="020F0502020204030204" pitchFamily="34" charset="0"/>
                <a:cs typeface="Calibri" panose="020F0502020204030204" pitchFamily="34" charset="0"/>
              </a:rPr>
              <a:t>and what they need to </a:t>
            </a:r>
            <a:r>
              <a:rPr lang="en-GB" sz="2800" b="1" i="0" u="none" strike="noStrike" dirty="0">
                <a:solidFill>
                  <a:srgbClr val="00B0F0"/>
                </a:solidFill>
                <a:effectLst/>
                <a:latin typeface="Calibri" panose="020F0502020204030204" pitchFamily="34" charset="0"/>
                <a:cs typeface="Calibri" panose="020F0502020204030204" pitchFamily="34" charset="0"/>
              </a:rPr>
              <a:t>do next to improve </a:t>
            </a:r>
            <a:r>
              <a:rPr lang="en-GB" sz="2800" b="0" i="0" u="none" strike="noStrike" dirty="0">
                <a:solidFill>
                  <a:srgbClr val="000000"/>
                </a:solidFill>
                <a:effectLst/>
                <a:latin typeface="Calibri" panose="020F0502020204030204" pitchFamily="34" charset="0"/>
                <a:cs typeface="Calibri" panose="020F0502020204030204" pitchFamily="34" charset="0"/>
              </a:rPr>
              <a:t>through encouragement, support, corrective measures and direction.</a:t>
            </a:r>
            <a:r>
              <a:rPr lang="en-US" sz="28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r>
              <a:rPr lang="en-US" sz="2800" b="0" i="0" dirty="0">
                <a:solidFill>
                  <a:srgbClr val="000000"/>
                </a:solidFill>
                <a:effectLst/>
                <a:latin typeface="Calibri" panose="020F0502020204030204" pitchFamily="34" charset="0"/>
                <a:cs typeface="Calibri" panose="020F0502020204030204" pitchFamily="34" charset="0"/>
              </a:rPr>
              <a:t>​</a:t>
            </a:r>
          </a:p>
          <a:p>
            <a:pPr algn="l" rtl="0" fontAlgn="base"/>
            <a:r>
              <a:rPr lang="en-GB" sz="2800" b="0" i="0" u="none" strike="noStrike" dirty="0">
                <a:solidFill>
                  <a:srgbClr val="000000"/>
                </a:solidFill>
                <a:effectLst/>
                <a:latin typeface="Calibri" panose="020F0502020204030204" pitchFamily="34" charset="0"/>
                <a:cs typeface="Calibri" panose="020F0502020204030204" pitchFamily="34" charset="0"/>
              </a:rPr>
              <a:t>Ensures learners are engaged in </a:t>
            </a:r>
            <a:r>
              <a:rPr lang="en-GB" sz="2800" b="1" i="0" u="none" strike="noStrike" dirty="0">
                <a:solidFill>
                  <a:srgbClr val="FF66CC"/>
                </a:solidFill>
                <a:effectLst/>
                <a:latin typeface="Calibri" panose="020F0502020204030204" pitchFamily="34" charset="0"/>
                <a:cs typeface="Calibri" panose="020F0502020204030204" pitchFamily="34" charset="0"/>
              </a:rPr>
              <a:t>high quality interactions </a:t>
            </a:r>
            <a:r>
              <a:rPr lang="en-GB" sz="2800" i="0" u="sng" dirty="0">
                <a:solidFill>
                  <a:srgbClr val="000000"/>
                </a:solidFill>
                <a:effectLst/>
                <a:latin typeface="Calibri" panose="020F0502020204030204" pitchFamily="34" charset="0"/>
                <a:cs typeface="Calibri" panose="020F0502020204030204" pitchFamily="34" charset="0"/>
              </a:rPr>
              <a:t>throughout</a:t>
            </a:r>
            <a:r>
              <a:rPr lang="en-GB" sz="2800" b="0" i="0" u="none" strike="noStrike" dirty="0">
                <a:solidFill>
                  <a:srgbClr val="000000"/>
                </a:solidFill>
                <a:effectLst/>
                <a:latin typeface="Calibri" panose="020F0502020204030204" pitchFamily="34" charset="0"/>
                <a:cs typeface="Calibri" panose="020F0502020204030204" pitchFamily="34" charset="0"/>
              </a:rPr>
              <a:t> the learning process</a:t>
            </a:r>
            <a:r>
              <a:rPr lang="en-US" sz="2800" b="0" i="0" u="none" strike="noStrike" dirty="0">
                <a:solidFill>
                  <a:srgbClr val="000000"/>
                </a:solidFill>
                <a:effectLst/>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a:t>
            </a:r>
          </a:p>
          <a:p>
            <a:pPr marL="360363" indent="-360363" algn="l" rtl="0" fontAlgn="base">
              <a:buFont typeface="Arial" panose="020B0604020202020204" pitchFamily="34" charset="0"/>
              <a:buChar char="•"/>
            </a:pPr>
            <a:endParaRPr lang="en-US" sz="2800" b="0" i="0" dirty="0">
              <a:solidFill>
                <a:srgbClr val="000000"/>
              </a:solidFill>
              <a:effectLst/>
              <a:latin typeface="Calibri" panose="020F0502020204030204" pitchFamily="34" charset="0"/>
              <a:cs typeface="Calibri" panose="020F0502020204030204" pitchFamily="34" charset="0"/>
            </a:endParaRPr>
          </a:p>
          <a:p>
            <a:pPr algn="l" rtl="0" fontAlgn="base"/>
            <a:r>
              <a:rPr lang="en-GB" sz="2800" b="0" i="0" u="none" strike="noStrike" dirty="0">
                <a:solidFill>
                  <a:srgbClr val="000000"/>
                </a:solidFill>
                <a:effectLst/>
                <a:latin typeface="Calibri" panose="020F0502020204030204" pitchFamily="34" charset="0"/>
                <a:cs typeface="Calibri" panose="020F0502020204030204" pitchFamily="34" charset="0"/>
              </a:rPr>
              <a:t>Supports learners when </a:t>
            </a:r>
            <a:r>
              <a:rPr lang="en-GB" sz="2800" b="1" i="0" u="none" strike="noStrike" dirty="0">
                <a:solidFill>
                  <a:srgbClr val="00B050"/>
                </a:solidFill>
                <a:effectLst/>
                <a:latin typeface="Calibri" panose="020F0502020204030204" pitchFamily="34" charset="0"/>
                <a:cs typeface="Calibri" panose="020F0502020204030204" pitchFamily="34" charset="0"/>
              </a:rPr>
              <a:t>target setting</a:t>
            </a:r>
            <a:r>
              <a:rPr lang="en-GB" sz="2800" b="0" i="0" u="none" strike="noStrike" dirty="0">
                <a:solidFill>
                  <a:srgbClr val="000000"/>
                </a:solidFill>
                <a:effectLst/>
                <a:latin typeface="Calibri" panose="020F0502020204030204" pitchFamily="34" charset="0"/>
                <a:cs typeface="Calibri" panose="020F0502020204030204" pitchFamily="34" charset="0"/>
              </a:rPr>
              <a:t>/ profiling/personal learning planning</a:t>
            </a:r>
            <a:r>
              <a:rPr lang="en-US" sz="2800" b="0" i="0" u="none" strike="noStrike" dirty="0">
                <a:solidFill>
                  <a:srgbClr val="000000"/>
                </a:solidFill>
                <a:effectLst/>
                <a:latin typeface="Calibri" panose="020F0502020204030204" pitchFamily="34" charset="0"/>
                <a:cs typeface="Calibri" panose="020F0502020204030204" pitchFamily="34" charset="0"/>
              </a:rPr>
              <a:t>​ (what knowledge and skills they need to develop communicated using SMART)</a:t>
            </a:r>
            <a:r>
              <a:rPr lang="en-US" sz="2800" b="0" i="0" dirty="0">
                <a:solidFill>
                  <a:srgbClr val="000000"/>
                </a:solidFill>
                <a:effectLst/>
                <a:latin typeface="Calibri" panose="020F0502020204030204" pitchFamily="34" charset="0"/>
                <a:cs typeface="Calibri" panose="020F0502020204030204" pitchFamily="34" charset="0"/>
              </a:rPr>
              <a:t>​.</a:t>
            </a:r>
          </a:p>
          <a:p>
            <a:pPr algn="l" rtl="0" fontAlgn="base"/>
            <a:endParaRPr lang="en-US" sz="2800" dirty="0">
              <a:solidFill>
                <a:srgbClr val="000000"/>
              </a:solidFill>
              <a:latin typeface="Calibri" panose="020F0502020204030204" pitchFamily="34" charset="0"/>
              <a:cs typeface="Calibri" panose="020F0502020204030204" pitchFamily="34" charset="0"/>
            </a:endParaRPr>
          </a:p>
          <a:p>
            <a:pPr algn="l" rtl="0" fontAlgn="base"/>
            <a:r>
              <a:rPr lang="en-US" sz="2800" b="0" i="0" dirty="0">
                <a:solidFill>
                  <a:srgbClr val="000000"/>
                </a:solidFill>
                <a:effectLst/>
                <a:latin typeface="Calibri" panose="020F0502020204030204" pitchFamily="34" charset="0"/>
                <a:cs typeface="Calibri" panose="020F0502020204030204" pitchFamily="34" charset="0"/>
              </a:rPr>
              <a:t>Provides </a:t>
            </a:r>
            <a:r>
              <a:rPr lang="en-US" sz="2800" b="1" i="0" dirty="0">
                <a:solidFill>
                  <a:srgbClr val="9933FF"/>
                </a:solidFill>
                <a:effectLst/>
                <a:latin typeface="Calibri" panose="020F0502020204030204" pitchFamily="34" charset="0"/>
                <a:cs typeface="Calibri" panose="020F0502020204030204" pitchFamily="34" charset="0"/>
              </a:rPr>
              <a:t>feedback to teachers of their impact</a:t>
            </a:r>
            <a:r>
              <a:rPr lang="en-US" sz="2800" b="0" i="0" dirty="0">
                <a:solidFill>
                  <a:srgbClr val="000000"/>
                </a:solidFill>
                <a:effectLst/>
                <a:latin typeface="Calibri" panose="020F0502020204030204" pitchFamily="34" charset="0"/>
                <a:cs typeface="Calibri" panose="020F0502020204030204" pitchFamily="34" charset="0"/>
              </a:rPr>
              <a:t>, so they can make adjustments that are critical to the learner experience.</a:t>
            </a:r>
          </a:p>
        </p:txBody>
      </p:sp>
    </p:spTree>
    <p:extLst>
      <p:ext uri="{BB962C8B-B14F-4D97-AF65-F5344CB8AC3E}">
        <p14:creationId xmlns:p14="http://schemas.microsoft.com/office/powerpoint/2010/main" val="3439492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AF428F-F22D-46A4-BB8E-5DDA5532882E}"/>
              </a:ext>
            </a:extLst>
          </p:cNvPr>
          <p:cNvSpPr txBox="1"/>
          <p:nvPr/>
        </p:nvSpPr>
        <p:spPr>
          <a:xfrm>
            <a:off x="340995" y="0"/>
            <a:ext cx="11510010" cy="1107996"/>
          </a:xfrm>
          <a:prstGeom prst="rect">
            <a:avLst/>
          </a:prstGeom>
          <a:noFill/>
        </p:spPr>
        <p:txBody>
          <a:bodyPr wrap="square" rtlCol="0">
            <a:spAutoFit/>
          </a:bodyPr>
          <a:lstStyle/>
          <a:p>
            <a:pPr algn="ctr"/>
            <a:r>
              <a:rPr lang="en-GB" sz="6600" b="1" dirty="0"/>
              <a:t>Why is feedback important?</a:t>
            </a:r>
          </a:p>
        </p:txBody>
      </p:sp>
      <p:sp>
        <p:nvSpPr>
          <p:cNvPr id="4" name="TextBox 3">
            <a:extLst>
              <a:ext uri="{FF2B5EF4-FFF2-40B4-BE49-F238E27FC236}">
                <a16:creationId xmlns:a16="http://schemas.microsoft.com/office/drawing/2014/main" id="{5F35D211-6A77-4A52-95E7-31A2846E7419}"/>
              </a:ext>
            </a:extLst>
          </p:cNvPr>
          <p:cNvSpPr txBox="1"/>
          <p:nvPr/>
        </p:nvSpPr>
        <p:spPr>
          <a:xfrm>
            <a:off x="986088" y="1485206"/>
            <a:ext cx="10219824" cy="3862596"/>
          </a:xfrm>
          <a:prstGeom prst="rect">
            <a:avLst/>
          </a:prstGeom>
          <a:noFill/>
        </p:spPr>
        <p:txBody>
          <a:bodyPr wrap="square">
            <a:spAutoFit/>
          </a:bodyPr>
          <a:lstStyle/>
          <a:p>
            <a:pPr algn="ctr" rtl="0" fontAlgn="base">
              <a:spcAft>
                <a:spcPts val="1800"/>
              </a:spcAft>
            </a:pPr>
            <a:r>
              <a:rPr lang="en-GB" sz="4000" b="0" i="0" u="none" strike="noStrike" dirty="0">
                <a:solidFill>
                  <a:srgbClr val="000000"/>
                </a:solidFill>
                <a:effectLst/>
                <a:latin typeface="Calibri" panose="020F0502020204030204" pitchFamily="34" charset="0"/>
                <a:cs typeface="Calibri" panose="020F0502020204030204" pitchFamily="34" charset="0"/>
              </a:rPr>
              <a:t>Focuses on improvement</a:t>
            </a:r>
          </a:p>
          <a:p>
            <a:pPr algn="ctr" rtl="0" fontAlgn="base">
              <a:spcAft>
                <a:spcPts val="1800"/>
              </a:spcAft>
            </a:pPr>
            <a:r>
              <a:rPr lang="en-GB" sz="4000" dirty="0">
                <a:solidFill>
                  <a:srgbClr val="000000"/>
                </a:solidFill>
                <a:latin typeface="Calibri" panose="020F0502020204030204" pitchFamily="34" charset="0"/>
                <a:cs typeface="Calibri" panose="020F0502020204030204" pitchFamily="34" charset="0"/>
              </a:rPr>
              <a:t>De-emphasises competition</a:t>
            </a:r>
          </a:p>
          <a:p>
            <a:pPr algn="ctr" rtl="0" fontAlgn="base">
              <a:spcAft>
                <a:spcPts val="1800"/>
              </a:spcAft>
            </a:pPr>
            <a:r>
              <a:rPr lang="en-GB" sz="4000" dirty="0">
                <a:solidFill>
                  <a:srgbClr val="000000"/>
                </a:solidFill>
                <a:latin typeface="Calibri" panose="020F0502020204030204" pitchFamily="34" charset="0"/>
                <a:cs typeface="Calibri" panose="020F0502020204030204" pitchFamily="34" charset="0"/>
              </a:rPr>
              <a:t>Improves motivation and learning ambition</a:t>
            </a:r>
          </a:p>
          <a:p>
            <a:pPr algn="ctr" rtl="0" fontAlgn="base">
              <a:spcAft>
                <a:spcPts val="1800"/>
              </a:spcAft>
            </a:pPr>
            <a:r>
              <a:rPr lang="en-GB" sz="4000" b="0" i="0" dirty="0">
                <a:solidFill>
                  <a:srgbClr val="000000"/>
                </a:solidFill>
                <a:effectLst/>
                <a:latin typeface="Calibri" panose="020F0502020204030204" pitchFamily="34" charset="0"/>
                <a:cs typeface="Calibri" panose="020F0502020204030204" pitchFamily="34" charset="0"/>
              </a:rPr>
              <a:t>Highlights the differen</a:t>
            </a:r>
            <a:r>
              <a:rPr lang="en-GB" sz="4000" dirty="0">
                <a:solidFill>
                  <a:srgbClr val="000000"/>
                </a:solidFill>
                <a:latin typeface="Calibri" panose="020F0502020204030204" pitchFamily="34" charset="0"/>
                <a:cs typeface="Calibri" panose="020F0502020204030204" pitchFamily="34" charset="0"/>
              </a:rPr>
              <a:t>ce between actual learning and desired learning.</a:t>
            </a:r>
            <a:r>
              <a:rPr lang="en-US" sz="4000" b="0" i="0" dirty="0">
                <a:solidFill>
                  <a:srgbClr val="000000"/>
                </a:solidFill>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70760698"/>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stPartnership.thmx [Read-Only]" id="{CCB50C04-F679-4D7B-B922-27F5C20AC725}" vid="{6E842BFC-90DD-4DF0-81A1-5EDB619BAC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3209</TotalTime>
  <Words>3897</Words>
  <Application>Microsoft Office PowerPoint</Application>
  <PresentationFormat>Widescreen</PresentationFormat>
  <Paragraphs>358</Paragraphs>
  <Slides>28</Slides>
  <Notes>25</Notes>
  <HiddenSlides>0</HiddenSlides>
  <MMClips>3</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3_Office Theme</vt:lpstr>
      <vt:lpstr>Learning, Teaching &amp;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East Renfrewshire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Workstream meeting update Leadership, Improvement and Empowerment</dc:title>
  <dc:creator>Drever, Alison</dc:creator>
  <cp:lastModifiedBy>Margaret Allaway</cp:lastModifiedBy>
  <cp:revision>28</cp:revision>
  <dcterms:created xsi:type="dcterms:W3CDTF">2021-09-28T07:33:31Z</dcterms:created>
  <dcterms:modified xsi:type="dcterms:W3CDTF">2021-12-20T10:40:27Z</dcterms:modified>
</cp:coreProperties>
</file>